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84ED1-5BA3-4AE2-B99B-1AD329F882AA}" type="datetimeFigureOut">
              <a:rPr lang="pt-BR" smtClean="0"/>
              <a:pPr/>
              <a:t>08/10/2018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008A3-B173-4BE0-B5C6-5C2CB90E6E2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rupo 274"/>
          <p:cNvGrpSpPr/>
          <p:nvPr/>
        </p:nvGrpSpPr>
        <p:grpSpPr>
          <a:xfrm>
            <a:off x="-36512" y="-27384"/>
            <a:ext cx="9417039" cy="7627624"/>
            <a:chOff x="-36512" y="-27384"/>
            <a:chExt cx="9417039" cy="7627624"/>
          </a:xfrm>
        </p:grpSpPr>
        <p:pic>
          <p:nvPicPr>
            <p:cNvPr id="270" name="Picture 6" descr="Imagen relacionada"/>
            <p:cNvPicPr>
              <a:picLocks noChangeAspect="1" noChangeArrowheads="1"/>
            </p:cNvPicPr>
            <p:nvPr/>
          </p:nvPicPr>
          <p:blipFill>
            <a:blip r:embed="rId2" cstate="print"/>
            <a:srcRect l="27686" r="26170"/>
            <a:stretch>
              <a:fillRect/>
            </a:stretch>
          </p:blipFill>
          <p:spPr bwMode="auto">
            <a:xfrm>
              <a:off x="7239487" y="6497960"/>
              <a:ext cx="166136" cy="360040"/>
            </a:xfrm>
            <a:prstGeom prst="rect">
              <a:avLst/>
            </a:prstGeom>
            <a:noFill/>
          </p:spPr>
        </p:pic>
        <p:pic>
          <p:nvPicPr>
            <p:cNvPr id="1028" name="Picture 4" descr="Resultado de imagen para pipeta e pera"/>
            <p:cNvPicPr>
              <a:picLocks noChangeAspect="1" noChangeArrowheads="1"/>
            </p:cNvPicPr>
            <p:nvPr/>
          </p:nvPicPr>
          <p:blipFill>
            <a:blip r:embed="rId3" cstate="print"/>
            <a:srcRect l="78571" t="39395"/>
            <a:stretch>
              <a:fillRect/>
            </a:stretch>
          </p:blipFill>
          <p:spPr bwMode="auto">
            <a:xfrm rot="3241331">
              <a:off x="1059769" y="3257747"/>
              <a:ext cx="377695" cy="1656184"/>
            </a:xfrm>
            <a:prstGeom prst="rect">
              <a:avLst/>
            </a:prstGeom>
            <a:noFill/>
          </p:spPr>
        </p:pic>
        <p:pic>
          <p:nvPicPr>
            <p:cNvPr id="136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l="25864" r="28307"/>
            <a:stretch>
              <a:fillRect/>
            </a:stretch>
          </p:blipFill>
          <p:spPr bwMode="auto">
            <a:xfrm>
              <a:off x="323528" y="4581128"/>
              <a:ext cx="637951" cy="1944216"/>
            </a:xfrm>
            <a:prstGeom prst="rect">
              <a:avLst/>
            </a:prstGeom>
            <a:noFill/>
          </p:spPr>
        </p:pic>
        <p:sp>
          <p:nvSpPr>
            <p:cNvPr id="137" name="Nuvem 136"/>
            <p:cNvSpPr/>
            <p:nvPr/>
          </p:nvSpPr>
          <p:spPr>
            <a:xfrm>
              <a:off x="629640" y="5843339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8" name="Losango 137"/>
            <p:cNvSpPr/>
            <p:nvPr/>
          </p:nvSpPr>
          <p:spPr>
            <a:xfrm>
              <a:off x="701648" y="57332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9" name="Losango 138"/>
            <p:cNvSpPr/>
            <p:nvPr/>
          </p:nvSpPr>
          <p:spPr>
            <a:xfrm>
              <a:off x="629640" y="57332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0" name="Losango 139"/>
            <p:cNvSpPr/>
            <p:nvPr/>
          </p:nvSpPr>
          <p:spPr>
            <a:xfrm>
              <a:off x="701648" y="58052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1" name="Losango 140"/>
            <p:cNvSpPr/>
            <p:nvPr/>
          </p:nvSpPr>
          <p:spPr>
            <a:xfrm>
              <a:off x="629640" y="58052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2" name="Losango 141"/>
            <p:cNvSpPr/>
            <p:nvPr/>
          </p:nvSpPr>
          <p:spPr>
            <a:xfrm>
              <a:off x="701648" y="55892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3" name="Losango 142"/>
            <p:cNvSpPr/>
            <p:nvPr/>
          </p:nvSpPr>
          <p:spPr>
            <a:xfrm>
              <a:off x="629640" y="55892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4" name="Losango 143"/>
            <p:cNvSpPr/>
            <p:nvPr/>
          </p:nvSpPr>
          <p:spPr>
            <a:xfrm>
              <a:off x="701648" y="56612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5" name="Losango 144"/>
            <p:cNvSpPr/>
            <p:nvPr/>
          </p:nvSpPr>
          <p:spPr>
            <a:xfrm>
              <a:off x="629640" y="56612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6" name="Losango 145"/>
            <p:cNvSpPr/>
            <p:nvPr/>
          </p:nvSpPr>
          <p:spPr>
            <a:xfrm>
              <a:off x="701648" y="54452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7" name="Losango 146"/>
            <p:cNvSpPr/>
            <p:nvPr/>
          </p:nvSpPr>
          <p:spPr>
            <a:xfrm>
              <a:off x="629640" y="54452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8" name="Losango 147"/>
            <p:cNvSpPr/>
            <p:nvPr/>
          </p:nvSpPr>
          <p:spPr>
            <a:xfrm>
              <a:off x="701648" y="55172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9" name="Losango 148"/>
            <p:cNvSpPr/>
            <p:nvPr/>
          </p:nvSpPr>
          <p:spPr>
            <a:xfrm>
              <a:off x="629640" y="55172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0" name="Losango 149"/>
            <p:cNvSpPr/>
            <p:nvPr/>
          </p:nvSpPr>
          <p:spPr>
            <a:xfrm>
              <a:off x="701648" y="530120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1" name="Losango 150"/>
            <p:cNvSpPr/>
            <p:nvPr/>
          </p:nvSpPr>
          <p:spPr>
            <a:xfrm>
              <a:off x="629640" y="530120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2" name="Losango 151"/>
            <p:cNvSpPr/>
            <p:nvPr/>
          </p:nvSpPr>
          <p:spPr>
            <a:xfrm>
              <a:off x="701648" y="53732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3" name="Losango 152"/>
            <p:cNvSpPr/>
            <p:nvPr/>
          </p:nvSpPr>
          <p:spPr>
            <a:xfrm>
              <a:off x="629640" y="53732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4" name="Menos 153"/>
            <p:cNvSpPr/>
            <p:nvPr/>
          </p:nvSpPr>
          <p:spPr>
            <a:xfrm>
              <a:off x="627205" y="5004792"/>
              <a:ext cx="144016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7" name="CaixaDeTexto 156"/>
            <p:cNvSpPr txBox="1"/>
            <p:nvPr/>
          </p:nvSpPr>
          <p:spPr>
            <a:xfrm>
              <a:off x="1115616" y="4149080"/>
              <a:ext cx="11835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2 gotas amostra</a:t>
              </a:r>
              <a:endParaRPr lang="pt-BR" sz="1200" dirty="0"/>
            </a:p>
          </p:txBody>
        </p:sp>
        <p:sp>
          <p:nvSpPr>
            <p:cNvPr id="126" name="Seta em curva para a esquerda 125"/>
            <p:cNvSpPr/>
            <p:nvPr/>
          </p:nvSpPr>
          <p:spPr>
            <a:xfrm rot="16200000" flipH="1" flipV="1">
              <a:off x="4155489" y="2604143"/>
              <a:ext cx="648072" cy="2345191"/>
            </a:xfrm>
            <a:prstGeom prst="curvedLeftArrow">
              <a:avLst>
                <a:gd name="adj1" fmla="val 28823"/>
                <a:gd name="adj2" fmla="val 59451"/>
                <a:gd name="adj3" fmla="val 19356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pic>
          <p:nvPicPr>
            <p:cNvPr id="103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r="28307"/>
            <a:stretch>
              <a:fillRect/>
            </a:stretch>
          </p:blipFill>
          <p:spPr bwMode="auto">
            <a:xfrm>
              <a:off x="7020272" y="908720"/>
              <a:ext cx="997991" cy="1944216"/>
            </a:xfrm>
            <a:prstGeom prst="rect">
              <a:avLst/>
            </a:prstGeom>
            <a:noFill/>
          </p:spPr>
        </p:pic>
        <p:sp>
          <p:nvSpPr>
            <p:cNvPr id="104" name="Nuvem 103"/>
            <p:cNvSpPr/>
            <p:nvPr/>
          </p:nvSpPr>
          <p:spPr>
            <a:xfrm>
              <a:off x="7686424" y="2170931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7" name="Losango 106"/>
            <p:cNvSpPr/>
            <p:nvPr/>
          </p:nvSpPr>
          <p:spPr>
            <a:xfrm>
              <a:off x="7758432" y="20608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8" name="Losango 107"/>
            <p:cNvSpPr/>
            <p:nvPr/>
          </p:nvSpPr>
          <p:spPr>
            <a:xfrm>
              <a:off x="7686424" y="20608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9" name="Losango 108"/>
            <p:cNvSpPr/>
            <p:nvPr/>
          </p:nvSpPr>
          <p:spPr>
            <a:xfrm>
              <a:off x="7758432" y="21328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0" name="Losango 109"/>
            <p:cNvSpPr/>
            <p:nvPr/>
          </p:nvSpPr>
          <p:spPr>
            <a:xfrm>
              <a:off x="7686424" y="21328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1" name="Losango 110"/>
            <p:cNvSpPr/>
            <p:nvPr/>
          </p:nvSpPr>
          <p:spPr>
            <a:xfrm>
              <a:off x="7758432" y="19168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2" name="Losango 111"/>
            <p:cNvSpPr/>
            <p:nvPr/>
          </p:nvSpPr>
          <p:spPr>
            <a:xfrm>
              <a:off x="7686424" y="19168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3" name="Losango 112"/>
            <p:cNvSpPr/>
            <p:nvPr/>
          </p:nvSpPr>
          <p:spPr>
            <a:xfrm>
              <a:off x="7758432" y="19888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4" name="Losango 113"/>
            <p:cNvSpPr/>
            <p:nvPr/>
          </p:nvSpPr>
          <p:spPr>
            <a:xfrm>
              <a:off x="7686424" y="19888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5" name="Losango 114"/>
            <p:cNvSpPr/>
            <p:nvPr/>
          </p:nvSpPr>
          <p:spPr>
            <a:xfrm>
              <a:off x="7758432" y="17728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6" name="Losango 115"/>
            <p:cNvSpPr/>
            <p:nvPr/>
          </p:nvSpPr>
          <p:spPr>
            <a:xfrm>
              <a:off x="7686424" y="17728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7" name="Losango 116"/>
            <p:cNvSpPr/>
            <p:nvPr/>
          </p:nvSpPr>
          <p:spPr>
            <a:xfrm>
              <a:off x="7758432" y="18448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8" name="Losango 117"/>
            <p:cNvSpPr/>
            <p:nvPr/>
          </p:nvSpPr>
          <p:spPr>
            <a:xfrm>
              <a:off x="7686424" y="18448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9" name="Losango 118"/>
            <p:cNvSpPr/>
            <p:nvPr/>
          </p:nvSpPr>
          <p:spPr>
            <a:xfrm>
              <a:off x="7758432" y="162880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0" name="Losango 119"/>
            <p:cNvSpPr/>
            <p:nvPr/>
          </p:nvSpPr>
          <p:spPr>
            <a:xfrm>
              <a:off x="7686424" y="162880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1" name="Losango 120"/>
            <p:cNvSpPr/>
            <p:nvPr/>
          </p:nvSpPr>
          <p:spPr>
            <a:xfrm>
              <a:off x="7758432" y="170080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2" name="Losango 121"/>
            <p:cNvSpPr/>
            <p:nvPr/>
          </p:nvSpPr>
          <p:spPr>
            <a:xfrm>
              <a:off x="7686424" y="170080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Lágrima 45"/>
            <p:cNvSpPr/>
            <p:nvPr/>
          </p:nvSpPr>
          <p:spPr>
            <a:xfrm rot="18936569">
              <a:off x="5461283" y="2936752"/>
              <a:ext cx="100746" cy="113111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Lágrima 46"/>
            <p:cNvSpPr/>
            <p:nvPr/>
          </p:nvSpPr>
          <p:spPr>
            <a:xfrm rot="18936569">
              <a:off x="5598195" y="2879980"/>
              <a:ext cx="100746" cy="113111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8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88024" y="836712"/>
              <a:ext cx="1392040" cy="1944216"/>
            </a:xfrm>
            <a:prstGeom prst="rect">
              <a:avLst/>
            </a:prstGeom>
            <a:noFill/>
          </p:spPr>
        </p:pic>
        <p:sp>
          <p:nvSpPr>
            <p:cNvPr id="49" name="Nuvem 48"/>
            <p:cNvSpPr/>
            <p:nvPr/>
          </p:nvSpPr>
          <p:spPr>
            <a:xfrm>
              <a:off x="5436096" y="2118801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50" name="Grupo 49"/>
            <p:cNvGrpSpPr/>
            <p:nvPr/>
          </p:nvGrpSpPr>
          <p:grpSpPr>
            <a:xfrm rot="10800000">
              <a:off x="5334284" y="388928"/>
              <a:ext cx="360040" cy="1296144"/>
              <a:chOff x="4644008" y="448536"/>
              <a:chExt cx="360040" cy="1296144"/>
            </a:xfrm>
          </p:grpSpPr>
          <p:sp>
            <p:nvSpPr>
              <p:cNvPr id="51" name="Triângulo isósceles 50"/>
              <p:cNvSpPr/>
              <p:nvPr/>
            </p:nvSpPr>
            <p:spPr>
              <a:xfrm>
                <a:off x="4644008" y="1196752"/>
                <a:ext cx="360040" cy="36004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2" name="Menos 51"/>
              <p:cNvSpPr/>
              <p:nvPr/>
            </p:nvSpPr>
            <p:spPr>
              <a:xfrm>
                <a:off x="4788024" y="448536"/>
                <a:ext cx="72008" cy="1296144"/>
              </a:xfrm>
              <a:prstGeom prst="mathMin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53" name="Picture 2" descr="Imagen relacio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364088" y="2924944"/>
              <a:ext cx="414485" cy="432048"/>
            </a:xfrm>
            <a:prstGeom prst="rect">
              <a:avLst/>
            </a:prstGeom>
            <a:noFill/>
          </p:spPr>
        </p:pic>
        <p:sp>
          <p:nvSpPr>
            <p:cNvPr id="54" name="Lágrima 53"/>
            <p:cNvSpPr/>
            <p:nvPr/>
          </p:nvSpPr>
          <p:spPr>
            <a:xfrm rot="18936569">
              <a:off x="5461283" y="2728016"/>
              <a:ext cx="100746" cy="113111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Lágrima 20"/>
            <p:cNvSpPr/>
            <p:nvPr/>
          </p:nvSpPr>
          <p:spPr>
            <a:xfrm rot="18936569">
              <a:off x="3229035" y="3008760"/>
              <a:ext cx="100746" cy="113111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Lágrima 21"/>
            <p:cNvSpPr/>
            <p:nvPr/>
          </p:nvSpPr>
          <p:spPr>
            <a:xfrm rot="18936569">
              <a:off x="3365947" y="2951988"/>
              <a:ext cx="100746" cy="113111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4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55776" y="908720"/>
              <a:ext cx="1392040" cy="1944216"/>
            </a:xfrm>
            <a:prstGeom prst="rect">
              <a:avLst/>
            </a:prstGeom>
            <a:noFill/>
          </p:spPr>
        </p:pic>
        <p:pic>
          <p:nvPicPr>
            <p:cNvPr id="7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71600" y="836712"/>
              <a:ext cx="1392040" cy="1944216"/>
            </a:xfrm>
            <a:prstGeom prst="rect">
              <a:avLst/>
            </a:prstGeom>
            <a:noFill/>
          </p:spPr>
        </p:pic>
        <p:pic>
          <p:nvPicPr>
            <p:cNvPr id="1026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l="28487"/>
            <a:stretch>
              <a:fillRect/>
            </a:stretch>
          </p:blipFill>
          <p:spPr bwMode="auto">
            <a:xfrm>
              <a:off x="0" y="908720"/>
              <a:ext cx="995488" cy="1944216"/>
            </a:xfrm>
            <a:prstGeom prst="rect">
              <a:avLst/>
            </a:prstGeom>
            <a:noFill/>
          </p:spPr>
        </p:pic>
        <p:sp>
          <p:nvSpPr>
            <p:cNvPr id="4" name="Nuvem 3"/>
            <p:cNvSpPr/>
            <p:nvPr/>
          </p:nvSpPr>
          <p:spPr>
            <a:xfrm>
              <a:off x="755576" y="908720"/>
              <a:ext cx="288032" cy="288032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Seta em curva para baixo 4"/>
            <p:cNvSpPr/>
            <p:nvPr/>
          </p:nvSpPr>
          <p:spPr>
            <a:xfrm flipH="1">
              <a:off x="323528" y="620688"/>
              <a:ext cx="576064" cy="288032"/>
            </a:xfrm>
            <a:prstGeom prst="curved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611560" y="1124744"/>
              <a:ext cx="6821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200" dirty="0" smtClean="0"/>
                <a:t>algodão</a:t>
              </a:r>
              <a:endParaRPr lang="pt-BR" sz="1200" dirty="0"/>
            </a:p>
          </p:txBody>
        </p:sp>
        <p:cxnSp>
          <p:nvCxnSpPr>
            <p:cNvPr id="9" name="Conector de seta reta 8"/>
            <p:cNvCxnSpPr/>
            <p:nvPr/>
          </p:nvCxnSpPr>
          <p:spPr>
            <a:xfrm>
              <a:off x="683568" y="1772816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>
              <a:off x="1979712" y="1772816"/>
              <a:ext cx="86409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1992419" y="1311151"/>
              <a:ext cx="7793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Adicionar</a:t>
              </a:r>
            </a:p>
            <a:p>
              <a:pPr algn="ctr"/>
              <a:r>
                <a:rPr lang="pt-BR" sz="1200" dirty="0" smtClean="0"/>
                <a:t>FE</a:t>
              </a:r>
              <a:endParaRPr lang="pt-BR" sz="1200" dirty="0"/>
            </a:p>
          </p:txBody>
        </p:sp>
        <p:grpSp>
          <p:nvGrpSpPr>
            <p:cNvPr id="18" name="Grupo 17"/>
            <p:cNvGrpSpPr/>
            <p:nvPr/>
          </p:nvGrpSpPr>
          <p:grpSpPr>
            <a:xfrm rot="10800000">
              <a:off x="3102036" y="460936"/>
              <a:ext cx="360040" cy="1296144"/>
              <a:chOff x="4644008" y="448536"/>
              <a:chExt cx="360040" cy="1296144"/>
            </a:xfrm>
          </p:grpSpPr>
          <p:sp>
            <p:nvSpPr>
              <p:cNvPr id="16" name="Triângulo isósceles 15"/>
              <p:cNvSpPr/>
              <p:nvPr/>
            </p:nvSpPr>
            <p:spPr>
              <a:xfrm>
                <a:off x="4644008" y="1196752"/>
                <a:ext cx="360040" cy="36004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7" name="Menos 16"/>
              <p:cNvSpPr/>
              <p:nvPr/>
            </p:nvSpPr>
            <p:spPr>
              <a:xfrm>
                <a:off x="4788024" y="448536"/>
                <a:ext cx="72008" cy="1296144"/>
              </a:xfrm>
              <a:prstGeom prst="mathMinus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pic>
          <p:nvPicPr>
            <p:cNvPr id="2" name="Picture 2" descr="Imagen relacio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31840" y="2996952"/>
              <a:ext cx="414485" cy="432048"/>
            </a:xfrm>
            <a:prstGeom prst="rect">
              <a:avLst/>
            </a:prstGeom>
            <a:noFill/>
          </p:spPr>
        </p:pic>
        <p:sp>
          <p:nvSpPr>
            <p:cNvPr id="20" name="Lágrima 19"/>
            <p:cNvSpPr/>
            <p:nvPr/>
          </p:nvSpPr>
          <p:spPr>
            <a:xfrm rot="18936569">
              <a:off x="3229035" y="2800024"/>
              <a:ext cx="100746" cy="113111"/>
            </a:xfrm>
            <a:prstGeom prst="teardrop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Seta em curva para baixo 23"/>
            <p:cNvSpPr/>
            <p:nvPr/>
          </p:nvSpPr>
          <p:spPr>
            <a:xfrm flipH="1">
              <a:off x="3275856" y="332656"/>
              <a:ext cx="576064" cy="288032"/>
            </a:xfrm>
            <a:prstGeom prst="curved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pic>
          <p:nvPicPr>
            <p:cNvPr id="25" name="Picture 2" descr="Imagen relacio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3635896" y="691386"/>
              <a:ext cx="486493" cy="507107"/>
            </a:xfrm>
            <a:prstGeom prst="rect">
              <a:avLst/>
            </a:prstGeom>
            <a:noFill/>
          </p:spPr>
        </p:pic>
        <p:sp>
          <p:nvSpPr>
            <p:cNvPr id="26" name="CaixaDeTexto 25"/>
            <p:cNvSpPr txBox="1"/>
            <p:nvPr/>
          </p:nvSpPr>
          <p:spPr>
            <a:xfrm>
              <a:off x="4049496" y="622429"/>
              <a:ext cx="11705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26 g de tapioca </a:t>
              </a:r>
              <a:endParaRPr lang="pt-BR" sz="1200" dirty="0" smtClean="0"/>
            </a:p>
            <a:p>
              <a:pPr algn="ctr"/>
              <a:r>
                <a:rPr lang="pt-BR" sz="1200" dirty="0" smtClean="0"/>
                <a:t>em etanol (FM)</a:t>
              </a:r>
            </a:p>
            <a:p>
              <a:pPr algn="ctr"/>
              <a:r>
                <a:rPr lang="pt-BR" sz="1200" dirty="0" smtClean="0"/>
                <a:t>(98,2%)</a:t>
              </a:r>
              <a:endParaRPr lang="pt-BR" sz="1200" dirty="0"/>
            </a:p>
          </p:txBody>
        </p:sp>
        <p:sp>
          <p:nvSpPr>
            <p:cNvPr id="28" name="Losango 27"/>
            <p:cNvSpPr/>
            <p:nvPr/>
          </p:nvSpPr>
          <p:spPr>
            <a:xfrm>
              <a:off x="3995937" y="987231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Losango 28"/>
            <p:cNvSpPr/>
            <p:nvPr/>
          </p:nvSpPr>
          <p:spPr>
            <a:xfrm rot="688123">
              <a:off x="3851921" y="982469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Losango 29"/>
            <p:cNvSpPr/>
            <p:nvPr/>
          </p:nvSpPr>
          <p:spPr>
            <a:xfrm rot="903207">
              <a:off x="3923929" y="1054477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Losango 30"/>
            <p:cNvSpPr/>
            <p:nvPr/>
          </p:nvSpPr>
          <p:spPr>
            <a:xfrm rot="20910140">
              <a:off x="3923929" y="987231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Losango 31"/>
            <p:cNvSpPr/>
            <p:nvPr/>
          </p:nvSpPr>
          <p:spPr>
            <a:xfrm rot="20774121">
              <a:off x="3779913" y="982469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Losango 32"/>
            <p:cNvSpPr/>
            <p:nvPr/>
          </p:nvSpPr>
          <p:spPr>
            <a:xfrm rot="903207">
              <a:off x="3851921" y="1054477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Losango 33"/>
            <p:cNvSpPr/>
            <p:nvPr/>
          </p:nvSpPr>
          <p:spPr>
            <a:xfrm rot="903207">
              <a:off x="3995937" y="1054477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Losango 34"/>
            <p:cNvSpPr/>
            <p:nvPr/>
          </p:nvSpPr>
          <p:spPr>
            <a:xfrm rot="20549577">
              <a:off x="3779913" y="1054477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Losango 36"/>
            <p:cNvSpPr/>
            <p:nvPr/>
          </p:nvSpPr>
          <p:spPr>
            <a:xfrm>
              <a:off x="5508104" y="19888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Losango 39"/>
            <p:cNvSpPr/>
            <p:nvPr/>
          </p:nvSpPr>
          <p:spPr>
            <a:xfrm>
              <a:off x="5436096" y="19888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Losango 40"/>
            <p:cNvSpPr/>
            <p:nvPr/>
          </p:nvSpPr>
          <p:spPr>
            <a:xfrm>
              <a:off x="5508104" y="20608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Losango 42"/>
            <p:cNvSpPr/>
            <p:nvPr/>
          </p:nvSpPr>
          <p:spPr>
            <a:xfrm>
              <a:off x="5436096" y="20608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44" name="Conector de seta reta 43"/>
            <p:cNvCxnSpPr/>
            <p:nvPr/>
          </p:nvCxnSpPr>
          <p:spPr>
            <a:xfrm>
              <a:off x="4127909" y="1730425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CaixaDeTexto 44"/>
            <p:cNvSpPr txBox="1"/>
            <p:nvPr/>
          </p:nvSpPr>
          <p:spPr>
            <a:xfrm>
              <a:off x="4055901" y="1484784"/>
              <a:ext cx="7321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Torneira </a:t>
              </a:r>
            </a:p>
            <a:p>
              <a:pPr algn="ctr"/>
              <a:r>
                <a:rPr lang="pt-BR" sz="1200" dirty="0" smtClean="0"/>
                <a:t>aberta</a:t>
              </a:r>
              <a:endParaRPr lang="pt-BR" sz="1200" dirty="0"/>
            </a:p>
          </p:txBody>
        </p:sp>
        <p:sp>
          <p:nvSpPr>
            <p:cNvPr id="55" name="Losango 54"/>
            <p:cNvSpPr/>
            <p:nvPr/>
          </p:nvSpPr>
          <p:spPr>
            <a:xfrm>
              <a:off x="5508104" y="18448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6" name="Losango 55"/>
            <p:cNvSpPr/>
            <p:nvPr/>
          </p:nvSpPr>
          <p:spPr>
            <a:xfrm>
              <a:off x="5436096" y="18448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7" name="Losango 56"/>
            <p:cNvSpPr/>
            <p:nvPr/>
          </p:nvSpPr>
          <p:spPr>
            <a:xfrm>
              <a:off x="5508104" y="19168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8" name="Losango 57"/>
            <p:cNvSpPr/>
            <p:nvPr/>
          </p:nvSpPr>
          <p:spPr>
            <a:xfrm>
              <a:off x="5436096" y="19168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9" name="Losango 58"/>
            <p:cNvSpPr/>
            <p:nvPr/>
          </p:nvSpPr>
          <p:spPr>
            <a:xfrm>
              <a:off x="5508104" y="170080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0" name="Losango 59"/>
            <p:cNvSpPr/>
            <p:nvPr/>
          </p:nvSpPr>
          <p:spPr>
            <a:xfrm>
              <a:off x="5436096" y="170080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1" name="Losango 60"/>
            <p:cNvSpPr/>
            <p:nvPr/>
          </p:nvSpPr>
          <p:spPr>
            <a:xfrm>
              <a:off x="5508104" y="17728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2" name="Losango 61"/>
            <p:cNvSpPr/>
            <p:nvPr/>
          </p:nvSpPr>
          <p:spPr>
            <a:xfrm>
              <a:off x="5436096" y="17728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3" name="Losango 62"/>
            <p:cNvSpPr/>
            <p:nvPr/>
          </p:nvSpPr>
          <p:spPr>
            <a:xfrm>
              <a:off x="5508104" y="155679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Losango 63"/>
            <p:cNvSpPr/>
            <p:nvPr/>
          </p:nvSpPr>
          <p:spPr>
            <a:xfrm>
              <a:off x="5436096" y="155679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5" name="Losango 64"/>
            <p:cNvSpPr/>
            <p:nvPr/>
          </p:nvSpPr>
          <p:spPr>
            <a:xfrm>
              <a:off x="5508104" y="162880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6" name="Losango 65"/>
            <p:cNvSpPr/>
            <p:nvPr/>
          </p:nvSpPr>
          <p:spPr>
            <a:xfrm>
              <a:off x="5436096" y="162880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7" name="CaixaDeTexto 66"/>
            <p:cNvSpPr txBox="1"/>
            <p:nvPr/>
          </p:nvSpPr>
          <p:spPr>
            <a:xfrm>
              <a:off x="5958062" y="1085835"/>
              <a:ext cx="12782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Golpear a coluna </a:t>
              </a:r>
            </a:p>
            <a:p>
              <a:pPr algn="ctr"/>
              <a:r>
                <a:rPr lang="pt-BR" sz="1200" dirty="0" smtClean="0"/>
                <a:t>Eliminar bolhas</a:t>
              </a:r>
            </a:p>
            <a:p>
              <a:pPr algn="ctr"/>
              <a:endParaRPr lang="pt-BR" sz="1200" dirty="0" smtClean="0"/>
            </a:p>
          </p:txBody>
        </p:sp>
        <p:cxnSp>
          <p:nvCxnSpPr>
            <p:cNvPr id="68" name="Conector de seta reta 67"/>
            <p:cNvCxnSpPr/>
            <p:nvPr/>
          </p:nvCxnSpPr>
          <p:spPr>
            <a:xfrm>
              <a:off x="5796136" y="1556792"/>
              <a:ext cx="158417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Menos 93"/>
            <p:cNvSpPr/>
            <p:nvPr/>
          </p:nvSpPr>
          <p:spPr>
            <a:xfrm>
              <a:off x="7683989" y="1332384"/>
              <a:ext cx="144016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5" name="Seta para a direita 94"/>
            <p:cNvSpPr/>
            <p:nvPr/>
          </p:nvSpPr>
          <p:spPr>
            <a:xfrm>
              <a:off x="7880135" y="1764432"/>
              <a:ext cx="144016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CaixaDeTexto 96"/>
            <p:cNvSpPr txBox="1"/>
            <p:nvPr/>
          </p:nvSpPr>
          <p:spPr>
            <a:xfrm>
              <a:off x="7514207" y="1653762"/>
              <a:ext cx="18663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/>
                <a:t>  medir altura </a:t>
              </a:r>
            </a:p>
            <a:p>
              <a:pPr algn="ctr"/>
              <a:r>
                <a:rPr lang="pt-BR" sz="1200" dirty="0" smtClean="0"/>
                <a:t>da FE (cm )</a:t>
              </a:r>
              <a:endParaRPr lang="pt-BR" sz="1200" dirty="0"/>
            </a:p>
          </p:txBody>
        </p:sp>
        <p:sp>
          <p:nvSpPr>
            <p:cNvPr id="98" name="CaixaDeTexto 97"/>
            <p:cNvSpPr txBox="1"/>
            <p:nvPr/>
          </p:nvSpPr>
          <p:spPr>
            <a:xfrm>
              <a:off x="7876108" y="1260376"/>
              <a:ext cx="9525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2 cm de  FM</a:t>
              </a:r>
              <a:endParaRPr lang="pt-BR" sz="1200" dirty="0"/>
            </a:p>
          </p:txBody>
        </p:sp>
        <p:sp>
          <p:nvSpPr>
            <p:cNvPr id="99" name="Chave direita 98"/>
            <p:cNvSpPr/>
            <p:nvPr/>
          </p:nvSpPr>
          <p:spPr>
            <a:xfrm>
              <a:off x="7880135" y="1332384"/>
              <a:ext cx="72008" cy="28803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0" name="Canto dobrado 99"/>
            <p:cNvSpPr/>
            <p:nvPr/>
          </p:nvSpPr>
          <p:spPr>
            <a:xfrm>
              <a:off x="5904656" y="1988840"/>
              <a:ext cx="1547664" cy="1296144"/>
            </a:xfrm>
            <a:prstGeom prst="foldedCorner">
              <a:avLst>
                <a:gd name="adj" fmla="val 23281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100" b="1" dirty="0" smtClean="0">
                <a:solidFill>
                  <a:schemeClr val="tx1"/>
                </a:solidFill>
                <a:latin typeface="Comic Sans MS" pitchFamily="66" charset="0"/>
              </a:endParaRPr>
            </a:p>
            <a:p>
              <a:pPr algn="ctr"/>
              <a:r>
                <a:rPr lang="pt-BR" sz="1100" b="1" dirty="0" smtClean="0">
                  <a:solidFill>
                    <a:schemeClr val="tx1"/>
                  </a:solidFill>
                  <a:latin typeface="Comic Sans MS" pitchFamily="66" charset="0"/>
                </a:rPr>
                <a:t>-Etanol </a:t>
              </a:r>
              <a:r>
                <a:rPr lang="pt-BR" sz="1100" b="1" dirty="0" err="1" smtClean="0">
                  <a:solidFill>
                    <a:schemeClr val="tx1"/>
                  </a:solidFill>
                  <a:latin typeface="Comic Sans MS" pitchFamily="66" charset="0"/>
                </a:rPr>
                <a:t>eluído</a:t>
              </a:r>
              <a:r>
                <a:rPr lang="pt-BR" sz="1100" b="1" dirty="0" smtClean="0">
                  <a:solidFill>
                    <a:schemeClr val="tx1"/>
                  </a:solidFill>
                  <a:latin typeface="Comic Sans MS" pitchFamily="66" charset="0"/>
                </a:rPr>
                <a:t> pode ser reutilizado</a:t>
              </a:r>
            </a:p>
            <a:p>
              <a:pPr algn="ctr">
                <a:buFontTx/>
                <a:buChar char="-"/>
              </a:pPr>
              <a:r>
                <a:rPr lang="pt-BR" sz="1100" b="1" dirty="0" smtClean="0">
                  <a:solidFill>
                    <a:schemeClr val="tx1"/>
                  </a:solidFill>
                  <a:latin typeface="Comic Sans MS" pitchFamily="66" charset="0"/>
                </a:rPr>
                <a:t>Não deixar secar a FE</a:t>
              </a:r>
            </a:p>
            <a:p>
              <a:pPr algn="ctr">
                <a:buFontTx/>
                <a:buChar char="-"/>
              </a:pPr>
              <a:r>
                <a:rPr lang="pt-BR" sz="1100" b="1" dirty="0" smtClean="0">
                  <a:solidFill>
                    <a:schemeClr val="tx1"/>
                  </a:solidFill>
                  <a:latin typeface="Comic Sans MS" pitchFamily="66" charset="0"/>
                </a:rPr>
                <a:t>Sempre reponha FM</a:t>
              </a:r>
              <a:endParaRPr lang="pt-BR" sz="11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23" name="Nuvem 122"/>
            <p:cNvSpPr/>
            <p:nvPr/>
          </p:nvSpPr>
          <p:spPr>
            <a:xfrm>
              <a:off x="3203848" y="2172612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4" name="Nuvem 123"/>
            <p:cNvSpPr/>
            <p:nvPr/>
          </p:nvSpPr>
          <p:spPr>
            <a:xfrm>
              <a:off x="1619672" y="2132856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5" name="Menos 124"/>
            <p:cNvSpPr/>
            <p:nvPr/>
          </p:nvSpPr>
          <p:spPr>
            <a:xfrm>
              <a:off x="251520" y="2228930"/>
              <a:ext cx="144016" cy="72008"/>
            </a:xfrm>
            <a:prstGeom prst="mathMinus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7" name="CaixaDeTexto 126"/>
            <p:cNvSpPr txBox="1"/>
            <p:nvPr/>
          </p:nvSpPr>
          <p:spPr>
            <a:xfrm>
              <a:off x="3923928" y="3429000"/>
              <a:ext cx="12968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Repetir até </a:t>
              </a:r>
            </a:p>
            <a:p>
              <a:pPr algn="ctr"/>
              <a:r>
                <a:rPr lang="pt-BR" sz="1200" dirty="0" smtClean="0"/>
                <a:t>transferir toda  FE</a:t>
              </a:r>
              <a:endParaRPr lang="pt-BR" sz="1200" dirty="0"/>
            </a:p>
          </p:txBody>
        </p:sp>
        <p:cxnSp>
          <p:nvCxnSpPr>
            <p:cNvPr id="129" name="Conector de seta reta 128"/>
            <p:cNvCxnSpPr/>
            <p:nvPr/>
          </p:nvCxnSpPr>
          <p:spPr>
            <a:xfrm>
              <a:off x="7740352" y="2852936"/>
              <a:ext cx="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CaixaDeTexto 129"/>
            <p:cNvSpPr txBox="1"/>
            <p:nvPr/>
          </p:nvSpPr>
          <p:spPr>
            <a:xfrm>
              <a:off x="7740352" y="2924944"/>
              <a:ext cx="7466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Fechar a </a:t>
              </a:r>
            </a:p>
            <a:p>
              <a:pPr algn="ctr"/>
              <a:r>
                <a:rPr lang="pt-BR" sz="1200" dirty="0" smtClean="0"/>
                <a:t>torneira</a:t>
              </a:r>
              <a:endParaRPr lang="pt-BR" sz="1200" dirty="0"/>
            </a:p>
          </p:txBody>
        </p:sp>
        <p:sp>
          <p:nvSpPr>
            <p:cNvPr id="133" name="Fluxograma: Fita perfurada 132"/>
            <p:cNvSpPr/>
            <p:nvPr/>
          </p:nvSpPr>
          <p:spPr>
            <a:xfrm>
              <a:off x="7164288" y="3501008"/>
              <a:ext cx="1440160" cy="576064"/>
            </a:xfrm>
            <a:prstGeom prst="flowChartPunched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Desenvolvimento da coluna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sp>
          <p:nvSpPr>
            <p:cNvPr id="134" name="Fluxograma: Fita perfurada 133"/>
            <p:cNvSpPr/>
            <p:nvPr/>
          </p:nvSpPr>
          <p:spPr>
            <a:xfrm>
              <a:off x="35496" y="-27384"/>
              <a:ext cx="1440160" cy="576064"/>
            </a:xfrm>
            <a:prstGeom prst="flowChartPunched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Preparo da coluna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sp>
          <p:nvSpPr>
            <p:cNvPr id="135" name="Fluxograma: Fita perfurada 134"/>
            <p:cNvSpPr/>
            <p:nvPr/>
          </p:nvSpPr>
          <p:spPr>
            <a:xfrm>
              <a:off x="-36512" y="3356992"/>
              <a:ext cx="1440160" cy="576064"/>
            </a:xfrm>
            <a:prstGeom prst="flowChartPunchedTap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dirty="0" smtClean="0">
                  <a:solidFill>
                    <a:schemeClr val="tx1"/>
                  </a:solidFill>
                </a:rPr>
                <a:t>Desenvolvimento da coluna</a:t>
              </a:r>
              <a:endParaRPr lang="pt-BR" sz="1200" dirty="0">
                <a:solidFill>
                  <a:schemeClr val="tx1"/>
                </a:solidFill>
              </a:endParaRPr>
            </a:p>
          </p:txBody>
        </p:sp>
        <p:pic>
          <p:nvPicPr>
            <p:cNvPr id="162" name="Picture 2" descr="Imagen relacio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97299" y="6405712"/>
              <a:ext cx="414485" cy="432048"/>
            </a:xfrm>
            <a:prstGeom prst="rect">
              <a:avLst/>
            </a:prstGeom>
            <a:noFill/>
          </p:spPr>
        </p:pic>
        <p:pic>
          <p:nvPicPr>
            <p:cNvPr id="163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l="25864" r="28307"/>
            <a:stretch>
              <a:fillRect/>
            </a:stretch>
          </p:blipFill>
          <p:spPr bwMode="auto">
            <a:xfrm>
              <a:off x="1907704" y="4601368"/>
              <a:ext cx="637951" cy="1944216"/>
            </a:xfrm>
            <a:prstGeom prst="rect">
              <a:avLst/>
            </a:prstGeom>
            <a:noFill/>
          </p:spPr>
        </p:pic>
        <p:sp>
          <p:nvSpPr>
            <p:cNvPr id="164" name="Nuvem 163"/>
            <p:cNvSpPr/>
            <p:nvPr/>
          </p:nvSpPr>
          <p:spPr>
            <a:xfrm>
              <a:off x="2213816" y="5863579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5" name="Losango 164"/>
            <p:cNvSpPr/>
            <p:nvPr/>
          </p:nvSpPr>
          <p:spPr>
            <a:xfrm>
              <a:off x="2285824" y="575349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6" name="Losango 165"/>
            <p:cNvSpPr/>
            <p:nvPr/>
          </p:nvSpPr>
          <p:spPr>
            <a:xfrm>
              <a:off x="2213816" y="575349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7" name="Losango 166"/>
            <p:cNvSpPr/>
            <p:nvPr/>
          </p:nvSpPr>
          <p:spPr>
            <a:xfrm>
              <a:off x="2285824" y="582550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8" name="Losango 167"/>
            <p:cNvSpPr/>
            <p:nvPr/>
          </p:nvSpPr>
          <p:spPr>
            <a:xfrm>
              <a:off x="2213816" y="582550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9" name="Losango 168"/>
            <p:cNvSpPr/>
            <p:nvPr/>
          </p:nvSpPr>
          <p:spPr>
            <a:xfrm>
              <a:off x="2285824" y="560948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0" name="Losango 169"/>
            <p:cNvSpPr/>
            <p:nvPr/>
          </p:nvSpPr>
          <p:spPr>
            <a:xfrm>
              <a:off x="2213816" y="560948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1" name="Losango 170"/>
            <p:cNvSpPr/>
            <p:nvPr/>
          </p:nvSpPr>
          <p:spPr>
            <a:xfrm>
              <a:off x="2285824" y="568148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2" name="Losango 171"/>
            <p:cNvSpPr/>
            <p:nvPr/>
          </p:nvSpPr>
          <p:spPr>
            <a:xfrm>
              <a:off x="2213816" y="568148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3" name="Losango 172"/>
            <p:cNvSpPr/>
            <p:nvPr/>
          </p:nvSpPr>
          <p:spPr>
            <a:xfrm>
              <a:off x="2285824" y="54654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4" name="Losango 173"/>
            <p:cNvSpPr/>
            <p:nvPr/>
          </p:nvSpPr>
          <p:spPr>
            <a:xfrm>
              <a:off x="2213816" y="54654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5" name="Losango 174"/>
            <p:cNvSpPr/>
            <p:nvPr/>
          </p:nvSpPr>
          <p:spPr>
            <a:xfrm>
              <a:off x="2285824" y="55374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6" name="Losango 175"/>
            <p:cNvSpPr/>
            <p:nvPr/>
          </p:nvSpPr>
          <p:spPr>
            <a:xfrm>
              <a:off x="2213816" y="55374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7" name="Losango 176"/>
            <p:cNvSpPr/>
            <p:nvPr/>
          </p:nvSpPr>
          <p:spPr>
            <a:xfrm>
              <a:off x="2285824" y="53214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8" name="Losango 177"/>
            <p:cNvSpPr/>
            <p:nvPr/>
          </p:nvSpPr>
          <p:spPr>
            <a:xfrm>
              <a:off x="2213816" y="53214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9" name="Losango 178"/>
            <p:cNvSpPr/>
            <p:nvPr/>
          </p:nvSpPr>
          <p:spPr>
            <a:xfrm>
              <a:off x="2285824" y="53934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0" name="Losango 179"/>
            <p:cNvSpPr/>
            <p:nvPr/>
          </p:nvSpPr>
          <p:spPr>
            <a:xfrm>
              <a:off x="2213816" y="53934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1" name="Menos 180"/>
            <p:cNvSpPr/>
            <p:nvPr/>
          </p:nvSpPr>
          <p:spPr>
            <a:xfrm>
              <a:off x="2211381" y="5025032"/>
              <a:ext cx="144016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82" name="Picture 2" descr="Imagen relacio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081475" y="6425952"/>
              <a:ext cx="414485" cy="432048"/>
            </a:xfrm>
            <a:prstGeom prst="rect">
              <a:avLst/>
            </a:prstGeom>
            <a:noFill/>
          </p:spPr>
        </p:pic>
        <p:sp>
          <p:nvSpPr>
            <p:cNvPr id="183" name="Fluxograma: Conector 182"/>
            <p:cNvSpPr/>
            <p:nvPr/>
          </p:nvSpPr>
          <p:spPr>
            <a:xfrm>
              <a:off x="683568" y="4437112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4" name="Fluxograma: Conector 183"/>
            <p:cNvSpPr/>
            <p:nvPr/>
          </p:nvSpPr>
          <p:spPr>
            <a:xfrm>
              <a:off x="755576" y="4437112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5" name="Fluxograma: Conector 184"/>
            <p:cNvSpPr/>
            <p:nvPr/>
          </p:nvSpPr>
          <p:spPr>
            <a:xfrm>
              <a:off x="707952" y="4401680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6" name="Fluxograma: Conector 185"/>
            <p:cNvSpPr/>
            <p:nvPr/>
          </p:nvSpPr>
          <p:spPr>
            <a:xfrm>
              <a:off x="2195736" y="5301208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7" name="Fluxograma: Conector 186"/>
            <p:cNvSpPr/>
            <p:nvPr/>
          </p:nvSpPr>
          <p:spPr>
            <a:xfrm>
              <a:off x="2267744" y="5301208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8" name="Fluxograma: Conector 187"/>
            <p:cNvSpPr/>
            <p:nvPr/>
          </p:nvSpPr>
          <p:spPr>
            <a:xfrm>
              <a:off x="2220120" y="5265776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6" name="CaixaDeTexto 155"/>
            <p:cNvSpPr txBox="1"/>
            <p:nvPr/>
          </p:nvSpPr>
          <p:spPr>
            <a:xfrm>
              <a:off x="473432" y="4725144"/>
              <a:ext cx="18663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dirty="0" smtClean="0"/>
                <a:t>  Abrir a torneira rapidamente  </a:t>
              </a:r>
            </a:p>
            <a:p>
              <a:pPr algn="ctr"/>
              <a:r>
                <a:rPr lang="pt-BR" sz="1200" dirty="0" smtClean="0"/>
                <a:t>e fechando</a:t>
              </a:r>
            </a:p>
            <a:p>
              <a:pPr algn="ctr"/>
              <a:endParaRPr lang="pt-BR" sz="1200" dirty="0" smtClean="0"/>
            </a:p>
            <a:p>
              <a:pPr algn="ctr"/>
              <a:r>
                <a:rPr lang="pt-BR" sz="1200" dirty="0" smtClean="0"/>
                <a:t>Permitir amostra </a:t>
              </a:r>
            </a:p>
            <a:p>
              <a:pPr algn="ctr"/>
              <a:r>
                <a:rPr lang="pt-BR" sz="1200" dirty="0" smtClean="0"/>
                <a:t>Adentre a FE</a:t>
              </a:r>
              <a:endParaRPr lang="pt-BR" sz="1200" dirty="0"/>
            </a:p>
          </p:txBody>
        </p:sp>
        <p:cxnSp>
          <p:nvCxnSpPr>
            <p:cNvPr id="189" name="Conector de seta reta 188"/>
            <p:cNvCxnSpPr/>
            <p:nvPr/>
          </p:nvCxnSpPr>
          <p:spPr>
            <a:xfrm>
              <a:off x="899592" y="5445224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1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l="25864" r="28307"/>
            <a:stretch>
              <a:fillRect/>
            </a:stretch>
          </p:blipFill>
          <p:spPr bwMode="auto">
            <a:xfrm>
              <a:off x="3285977" y="4628752"/>
              <a:ext cx="637951" cy="1944216"/>
            </a:xfrm>
            <a:prstGeom prst="rect">
              <a:avLst/>
            </a:prstGeom>
            <a:noFill/>
          </p:spPr>
        </p:pic>
        <p:sp>
          <p:nvSpPr>
            <p:cNvPr id="192" name="Nuvem 191"/>
            <p:cNvSpPr/>
            <p:nvPr/>
          </p:nvSpPr>
          <p:spPr>
            <a:xfrm>
              <a:off x="3592089" y="5890963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3" name="Losango 192"/>
            <p:cNvSpPr/>
            <p:nvPr/>
          </p:nvSpPr>
          <p:spPr>
            <a:xfrm>
              <a:off x="3664097" y="578088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4" name="Losango 193"/>
            <p:cNvSpPr/>
            <p:nvPr/>
          </p:nvSpPr>
          <p:spPr>
            <a:xfrm>
              <a:off x="3592089" y="578088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5" name="Losango 194"/>
            <p:cNvSpPr/>
            <p:nvPr/>
          </p:nvSpPr>
          <p:spPr>
            <a:xfrm>
              <a:off x="3664097" y="585288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6" name="Losango 195"/>
            <p:cNvSpPr/>
            <p:nvPr/>
          </p:nvSpPr>
          <p:spPr>
            <a:xfrm>
              <a:off x="3592089" y="585288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7" name="Losango 196"/>
            <p:cNvSpPr/>
            <p:nvPr/>
          </p:nvSpPr>
          <p:spPr>
            <a:xfrm>
              <a:off x="3664097" y="56368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8" name="Losango 197"/>
            <p:cNvSpPr/>
            <p:nvPr/>
          </p:nvSpPr>
          <p:spPr>
            <a:xfrm>
              <a:off x="3592089" y="56368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9" name="Losango 198"/>
            <p:cNvSpPr/>
            <p:nvPr/>
          </p:nvSpPr>
          <p:spPr>
            <a:xfrm>
              <a:off x="3664097" y="57088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0" name="Losango 199"/>
            <p:cNvSpPr/>
            <p:nvPr/>
          </p:nvSpPr>
          <p:spPr>
            <a:xfrm>
              <a:off x="3592089" y="57088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1" name="Losango 200"/>
            <p:cNvSpPr/>
            <p:nvPr/>
          </p:nvSpPr>
          <p:spPr>
            <a:xfrm>
              <a:off x="3664097" y="54928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2" name="Losango 201"/>
            <p:cNvSpPr/>
            <p:nvPr/>
          </p:nvSpPr>
          <p:spPr>
            <a:xfrm>
              <a:off x="3592089" y="54928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3" name="Losango 202"/>
            <p:cNvSpPr/>
            <p:nvPr/>
          </p:nvSpPr>
          <p:spPr>
            <a:xfrm>
              <a:off x="3664097" y="55648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4" name="Losango 203"/>
            <p:cNvSpPr/>
            <p:nvPr/>
          </p:nvSpPr>
          <p:spPr>
            <a:xfrm>
              <a:off x="3592089" y="55648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5" name="Losango 204"/>
            <p:cNvSpPr/>
            <p:nvPr/>
          </p:nvSpPr>
          <p:spPr>
            <a:xfrm>
              <a:off x="3664097" y="53488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6" name="Losango 205"/>
            <p:cNvSpPr/>
            <p:nvPr/>
          </p:nvSpPr>
          <p:spPr>
            <a:xfrm>
              <a:off x="3592089" y="53488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7" name="Losango 206"/>
            <p:cNvSpPr/>
            <p:nvPr/>
          </p:nvSpPr>
          <p:spPr>
            <a:xfrm>
              <a:off x="3664097" y="54208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8" name="Losango 207"/>
            <p:cNvSpPr/>
            <p:nvPr/>
          </p:nvSpPr>
          <p:spPr>
            <a:xfrm>
              <a:off x="3592089" y="54208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9" name="Menos 208"/>
            <p:cNvSpPr/>
            <p:nvPr/>
          </p:nvSpPr>
          <p:spPr>
            <a:xfrm>
              <a:off x="3589654" y="5052416"/>
              <a:ext cx="144016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1" name="Fluxograma: Conector 210"/>
            <p:cNvSpPr/>
            <p:nvPr/>
          </p:nvSpPr>
          <p:spPr>
            <a:xfrm>
              <a:off x="3574009" y="5328592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2" name="Fluxograma: Conector 211"/>
            <p:cNvSpPr/>
            <p:nvPr/>
          </p:nvSpPr>
          <p:spPr>
            <a:xfrm>
              <a:off x="3646017" y="5328592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3" name="Fluxograma: Conector 212"/>
            <p:cNvSpPr/>
            <p:nvPr/>
          </p:nvSpPr>
          <p:spPr>
            <a:xfrm>
              <a:off x="3598393" y="5293160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15" name="Conector de seta reta 214"/>
            <p:cNvCxnSpPr/>
            <p:nvPr/>
          </p:nvCxnSpPr>
          <p:spPr>
            <a:xfrm>
              <a:off x="2483768" y="5445224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Seta em curva para baixo 215"/>
            <p:cNvSpPr/>
            <p:nvPr/>
          </p:nvSpPr>
          <p:spPr>
            <a:xfrm flipH="1">
              <a:off x="2267744" y="4219347"/>
              <a:ext cx="576064" cy="288032"/>
            </a:xfrm>
            <a:prstGeom prst="curved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pic>
          <p:nvPicPr>
            <p:cNvPr id="217" name="Picture 2" descr="Imagen relacionada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2627784" y="4578077"/>
              <a:ext cx="486493" cy="507107"/>
            </a:xfrm>
            <a:prstGeom prst="rect">
              <a:avLst/>
            </a:prstGeom>
            <a:noFill/>
          </p:spPr>
        </p:pic>
        <p:sp>
          <p:nvSpPr>
            <p:cNvPr id="219" name="CaixaDeTexto 218"/>
            <p:cNvSpPr txBox="1"/>
            <p:nvPr/>
          </p:nvSpPr>
          <p:spPr>
            <a:xfrm>
              <a:off x="2502459" y="5157192"/>
              <a:ext cx="9941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10 mL de FM</a:t>
              </a:r>
              <a:endParaRPr lang="pt-BR" sz="1200" dirty="0"/>
            </a:p>
          </p:txBody>
        </p:sp>
        <p:pic>
          <p:nvPicPr>
            <p:cNvPr id="1030" name="Picture 6" descr="Imagen relacionada"/>
            <p:cNvPicPr>
              <a:picLocks noChangeAspect="1" noChangeArrowheads="1"/>
            </p:cNvPicPr>
            <p:nvPr/>
          </p:nvPicPr>
          <p:blipFill>
            <a:blip r:embed="rId2" cstate="print"/>
            <a:srcRect l="27686" r="26170"/>
            <a:stretch>
              <a:fillRect/>
            </a:stretch>
          </p:blipFill>
          <p:spPr bwMode="auto">
            <a:xfrm>
              <a:off x="3577200" y="6476576"/>
              <a:ext cx="166136" cy="360040"/>
            </a:xfrm>
            <a:prstGeom prst="rect">
              <a:avLst/>
            </a:prstGeom>
            <a:noFill/>
          </p:spPr>
        </p:pic>
        <p:cxnSp>
          <p:nvCxnSpPr>
            <p:cNvPr id="221" name="Conector de seta reta 220"/>
            <p:cNvCxnSpPr/>
            <p:nvPr/>
          </p:nvCxnSpPr>
          <p:spPr>
            <a:xfrm>
              <a:off x="3851920" y="5157192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CaixaDeTexto 221"/>
            <p:cNvSpPr txBox="1"/>
            <p:nvPr/>
          </p:nvSpPr>
          <p:spPr>
            <a:xfrm>
              <a:off x="3707904" y="4653136"/>
              <a:ext cx="159851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Abra a torneira</a:t>
              </a:r>
            </a:p>
            <a:p>
              <a:pPr algn="ctr"/>
              <a:r>
                <a:rPr lang="pt-BR" sz="1200" dirty="0" smtClean="0"/>
                <a:t>Gotejando lentamente</a:t>
              </a:r>
            </a:p>
            <a:p>
              <a:pPr algn="ctr"/>
              <a:endParaRPr lang="pt-BR" sz="1200" dirty="0" smtClean="0"/>
            </a:p>
            <a:p>
              <a:pPr algn="ctr"/>
              <a:r>
                <a:rPr lang="pt-BR" sz="1200" dirty="0" smtClean="0"/>
                <a:t>Vá coletando as </a:t>
              </a:r>
            </a:p>
            <a:p>
              <a:pPr algn="ctr"/>
              <a:r>
                <a:rPr lang="pt-BR" sz="1200" dirty="0" smtClean="0"/>
                <a:t>frações ( a cada 5mL) </a:t>
              </a:r>
            </a:p>
            <a:p>
              <a:pPr algn="ctr"/>
              <a:r>
                <a:rPr lang="pt-BR" sz="1200" dirty="0" smtClean="0"/>
                <a:t>em tubos de ensaio </a:t>
              </a:r>
            </a:p>
            <a:p>
              <a:pPr algn="ctr"/>
              <a:r>
                <a:rPr lang="pt-BR" sz="1200" dirty="0" smtClean="0"/>
                <a:t>numerados</a:t>
              </a:r>
            </a:p>
            <a:p>
              <a:pPr algn="ctr"/>
              <a:endParaRPr lang="pt-BR" sz="1200" dirty="0"/>
            </a:p>
          </p:txBody>
        </p:sp>
        <p:pic>
          <p:nvPicPr>
            <p:cNvPr id="223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l="25864" r="28307"/>
            <a:stretch>
              <a:fillRect/>
            </a:stretch>
          </p:blipFill>
          <p:spPr bwMode="auto">
            <a:xfrm>
              <a:off x="4999830" y="4653136"/>
              <a:ext cx="637951" cy="1944216"/>
            </a:xfrm>
            <a:prstGeom prst="rect">
              <a:avLst/>
            </a:prstGeom>
            <a:noFill/>
          </p:spPr>
        </p:pic>
        <p:sp>
          <p:nvSpPr>
            <p:cNvPr id="224" name="Nuvem 223"/>
            <p:cNvSpPr/>
            <p:nvPr/>
          </p:nvSpPr>
          <p:spPr>
            <a:xfrm>
              <a:off x="5305942" y="5915347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5" name="Losango 224"/>
            <p:cNvSpPr/>
            <p:nvPr/>
          </p:nvSpPr>
          <p:spPr>
            <a:xfrm>
              <a:off x="5377950" y="58052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6" name="Losango 225"/>
            <p:cNvSpPr/>
            <p:nvPr/>
          </p:nvSpPr>
          <p:spPr>
            <a:xfrm>
              <a:off x="5305942" y="58052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7" name="Losango 226"/>
            <p:cNvSpPr/>
            <p:nvPr/>
          </p:nvSpPr>
          <p:spPr>
            <a:xfrm>
              <a:off x="5377950" y="58772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8" name="Losango 227"/>
            <p:cNvSpPr/>
            <p:nvPr/>
          </p:nvSpPr>
          <p:spPr>
            <a:xfrm>
              <a:off x="5305942" y="58772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9" name="Losango 228"/>
            <p:cNvSpPr/>
            <p:nvPr/>
          </p:nvSpPr>
          <p:spPr>
            <a:xfrm>
              <a:off x="5377950" y="56612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0" name="Losango 229"/>
            <p:cNvSpPr/>
            <p:nvPr/>
          </p:nvSpPr>
          <p:spPr>
            <a:xfrm>
              <a:off x="5305942" y="56612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1" name="Losango 230"/>
            <p:cNvSpPr/>
            <p:nvPr/>
          </p:nvSpPr>
          <p:spPr>
            <a:xfrm>
              <a:off x="5377950" y="57332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2" name="Losango 231"/>
            <p:cNvSpPr/>
            <p:nvPr/>
          </p:nvSpPr>
          <p:spPr>
            <a:xfrm>
              <a:off x="5305942" y="57332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3" name="Losango 232"/>
            <p:cNvSpPr/>
            <p:nvPr/>
          </p:nvSpPr>
          <p:spPr>
            <a:xfrm>
              <a:off x="5377950" y="55172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4" name="Losango 233"/>
            <p:cNvSpPr/>
            <p:nvPr/>
          </p:nvSpPr>
          <p:spPr>
            <a:xfrm>
              <a:off x="5305942" y="55172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5" name="Losango 234"/>
            <p:cNvSpPr/>
            <p:nvPr/>
          </p:nvSpPr>
          <p:spPr>
            <a:xfrm>
              <a:off x="5377950" y="55892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6" name="Losango 235"/>
            <p:cNvSpPr/>
            <p:nvPr/>
          </p:nvSpPr>
          <p:spPr>
            <a:xfrm>
              <a:off x="5305942" y="55892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7" name="Losango 236"/>
            <p:cNvSpPr/>
            <p:nvPr/>
          </p:nvSpPr>
          <p:spPr>
            <a:xfrm>
              <a:off x="5377950" y="53732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8" name="Losango 237"/>
            <p:cNvSpPr/>
            <p:nvPr/>
          </p:nvSpPr>
          <p:spPr>
            <a:xfrm>
              <a:off x="5305942" y="53732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9" name="Losango 238"/>
            <p:cNvSpPr/>
            <p:nvPr/>
          </p:nvSpPr>
          <p:spPr>
            <a:xfrm>
              <a:off x="5377950" y="54452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0" name="Losango 239"/>
            <p:cNvSpPr/>
            <p:nvPr/>
          </p:nvSpPr>
          <p:spPr>
            <a:xfrm>
              <a:off x="5305942" y="54452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1" name="Menos 240"/>
            <p:cNvSpPr/>
            <p:nvPr/>
          </p:nvSpPr>
          <p:spPr>
            <a:xfrm>
              <a:off x="5303507" y="5076800"/>
              <a:ext cx="144016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2" name="Fluxograma: Conector 241"/>
            <p:cNvSpPr/>
            <p:nvPr/>
          </p:nvSpPr>
          <p:spPr>
            <a:xfrm>
              <a:off x="5287862" y="5696680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3" name="Fluxograma: Conector 242"/>
            <p:cNvSpPr/>
            <p:nvPr/>
          </p:nvSpPr>
          <p:spPr>
            <a:xfrm>
              <a:off x="5359870" y="5696680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4" name="Fluxograma: Conector 243"/>
            <p:cNvSpPr/>
            <p:nvPr/>
          </p:nvSpPr>
          <p:spPr>
            <a:xfrm>
              <a:off x="5312246" y="5661248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245" name="Picture 6" descr="Imagen relacionada"/>
            <p:cNvPicPr>
              <a:picLocks noChangeAspect="1" noChangeArrowheads="1"/>
            </p:cNvPicPr>
            <p:nvPr/>
          </p:nvPicPr>
          <p:blipFill>
            <a:blip r:embed="rId2" cstate="print"/>
            <a:srcRect l="27686" r="26170"/>
            <a:stretch>
              <a:fillRect/>
            </a:stretch>
          </p:blipFill>
          <p:spPr bwMode="auto">
            <a:xfrm>
              <a:off x="5291053" y="6500960"/>
              <a:ext cx="166136" cy="360040"/>
            </a:xfrm>
            <a:prstGeom prst="rect">
              <a:avLst/>
            </a:prstGeom>
            <a:noFill/>
          </p:spPr>
        </p:pic>
        <p:cxnSp>
          <p:nvCxnSpPr>
            <p:cNvPr id="246" name="Conector de seta reta 245"/>
            <p:cNvCxnSpPr/>
            <p:nvPr/>
          </p:nvCxnSpPr>
          <p:spPr>
            <a:xfrm>
              <a:off x="5565773" y="5181576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CaixaDeTexto 246"/>
            <p:cNvSpPr txBox="1"/>
            <p:nvPr/>
          </p:nvSpPr>
          <p:spPr>
            <a:xfrm>
              <a:off x="5407010" y="4677520"/>
              <a:ext cx="162801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Para </a:t>
              </a:r>
              <a:r>
                <a:rPr lang="pt-BR" sz="1200" dirty="0" err="1" smtClean="0"/>
                <a:t>eluir</a:t>
              </a:r>
              <a:r>
                <a:rPr lang="pt-BR" sz="1200" dirty="0" smtClean="0"/>
                <a:t> o vermelho </a:t>
              </a:r>
            </a:p>
            <a:p>
              <a:pPr algn="ctr"/>
              <a:r>
                <a:rPr lang="pt-BR" sz="1200" dirty="0" smtClean="0"/>
                <a:t>Use </a:t>
              </a:r>
              <a:r>
                <a:rPr lang="pt-BR" sz="1200" dirty="0" err="1" smtClean="0"/>
                <a:t>EtOH</a:t>
              </a:r>
              <a:r>
                <a:rPr lang="pt-BR" sz="1200" dirty="0" smtClean="0"/>
                <a:t>:H</a:t>
              </a:r>
              <a:r>
                <a:rPr lang="pt-BR" sz="1200" baseline="-25000" dirty="0" smtClean="0"/>
                <a:t>2</a:t>
              </a:r>
              <a:r>
                <a:rPr lang="pt-BR" sz="1200" dirty="0" smtClean="0"/>
                <a:t>O (5:1)</a:t>
              </a:r>
            </a:p>
            <a:p>
              <a:pPr algn="ctr"/>
              <a:endParaRPr lang="pt-BR" sz="1200" dirty="0" smtClean="0"/>
            </a:p>
            <a:p>
              <a:pPr algn="ctr"/>
              <a:r>
                <a:rPr lang="pt-BR" sz="1200" dirty="0" smtClean="0"/>
                <a:t>Vá aumentando a força</a:t>
              </a:r>
            </a:p>
            <a:p>
              <a:pPr algn="ctr"/>
              <a:r>
                <a:rPr lang="pt-BR" sz="1200" dirty="0" smtClean="0"/>
                <a:t>Da FM até </a:t>
              </a:r>
              <a:r>
                <a:rPr lang="pt-BR" sz="1200" dirty="0" err="1" smtClean="0"/>
                <a:t>eluição</a:t>
              </a:r>
              <a:r>
                <a:rPr lang="pt-BR" sz="1200" dirty="0" smtClean="0"/>
                <a:t> de</a:t>
              </a:r>
            </a:p>
            <a:p>
              <a:pPr algn="ctr"/>
              <a:r>
                <a:rPr lang="pt-BR" sz="1200" dirty="0" smtClean="0"/>
                <a:t>Todos componentes</a:t>
              </a:r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/>
            </a:p>
          </p:txBody>
        </p:sp>
        <p:pic>
          <p:nvPicPr>
            <p:cNvPr id="248" name="Picture 2" descr="Imagen relacionada"/>
            <p:cNvPicPr>
              <a:picLocks noChangeAspect="1" noChangeArrowheads="1"/>
            </p:cNvPicPr>
            <p:nvPr/>
          </p:nvPicPr>
          <p:blipFill>
            <a:blip r:embed="rId4" cstate="print"/>
            <a:srcRect l="25864" r="28307"/>
            <a:stretch>
              <a:fillRect/>
            </a:stretch>
          </p:blipFill>
          <p:spPr bwMode="auto">
            <a:xfrm>
              <a:off x="6948264" y="4650136"/>
              <a:ext cx="637951" cy="1944216"/>
            </a:xfrm>
            <a:prstGeom prst="rect">
              <a:avLst/>
            </a:prstGeom>
            <a:noFill/>
          </p:spPr>
        </p:pic>
        <p:sp>
          <p:nvSpPr>
            <p:cNvPr id="249" name="Nuvem 248"/>
            <p:cNvSpPr/>
            <p:nvPr/>
          </p:nvSpPr>
          <p:spPr>
            <a:xfrm>
              <a:off x="7254376" y="5912347"/>
              <a:ext cx="144016" cy="144016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0" name="Losango 249"/>
            <p:cNvSpPr/>
            <p:nvPr/>
          </p:nvSpPr>
          <p:spPr>
            <a:xfrm>
              <a:off x="7326384" y="58022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1" name="Losango 250"/>
            <p:cNvSpPr/>
            <p:nvPr/>
          </p:nvSpPr>
          <p:spPr>
            <a:xfrm>
              <a:off x="7254376" y="580226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2" name="Losango 251"/>
            <p:cNvSpPr/>
            <p:nvPr/>
          </p:nvSpPr>
          <p:spPr>
            <a:xfrm>
              <a:off x="7326384" y="58742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3" name="Losango 252"/>
            <p:cNvSpPr/>
            <p:nvPr/>
          </p:nvSpPr>
          <p:spPr>
            <a:xfrm>
              <a:off x="7254376" y="587427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4" name="Losango 253"/>
            <p:cNvSpPr/>
            <p:nvPr/>
          </p:nvSpPr>
          <p:spPr>
            <a:xfrm>
              <a:off x="7326384" y="56582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5" name="Losango 254"/>
            <p:cNvSpPr/>
            <p:nvPr/>
          </p:nvSpPr>
          <p:spPr>
            <a:xfrm>
              <a:off x="7254376" y="5658248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6" name="Losango 255"/>
            <p:cNvSpPr/>
            <p:nvPr/>
          </p:nvSpPr>
          <p:spPr>
            <a:xfrm>
              <a:off x="7326384" y="57302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7" name="Losango 256"/>
            <p:cNvSpPr/>
            <p:nvPr/>
          </p:nvSpPr>
          <p:spPr>
            <a:xfrm>
              <a:off x="7254376" y="573025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8" name="Losango 257"/>
            <p:cNvSpPr/>
            <p:nvPr/>
          </p:nvSpPr>
          <p:spPr>
            <a:xfrm>
              <a:off x="7326384" y="55142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9" name="Losango 258"/>
            <p:cNvSpPr/>
            <p:nvPr/>
          </p:nvSpPr>
          <p:spPr>
            <a:xfrm>
              <a:off x="7254376" y="5514232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0" name="Losango 259"/>
            <p:cNvSpPr/>
            <p:nvPr/>
          </p:nvSpPr>
          <p:spPr>
            <a:xfrm>
              <a:off x="7326384" y="55862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1" name="Losango 260"/>
            <p:cNvSpPr/>
            <p:nvPr/>
          </p:nvSpPr>
          <p:spPr>
            <a:xfrm>
              <a:off x="7254376" y="5586240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2" name="Losango 261"/>
            <p:cNvSpPr/>
            <p:nvPr/>
          </p:nvSpPr>
          <p:spPr>
            <a:xfrm>
              <a:off x="7326384" y="53702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3" name="Losango 262"/>
            <p:cNvSpPr/>
            <p:nvPr/>
          </p:nvSpPr>
          <p:spPr>
            <a:xfrm>
              <a:off x="7254376" y="5370216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4" name="Losango 263"/>
            <p:cNvSpPr/>
            <p:nvPr/>
          </p:nvSpPr>
          <p:spPr>
            <a:xfrm>
              <a:off x="7326384" y="54422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5" name="Losango 264"/>
            <p:cNvSpPr/>
            <p:nvPr/>
          </p:nvSpPr>
          <p:spPr>
            <a:xfrm>
              <a:off x="7254376" y="5442224"/>
              <a:ext cx="72008" cy="72008"/>
            </a:xfrm>
            <a:prstGeom prst="diamond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6" name="Menos 265"/>
            <p:cNvSpPr/>
            <p:nvPr/>
          </p:nvSpPr>
          <p:spPr>
            <a:xfrm>
              <a:off x="7251941" y="5073800"/>
              <a:ext cx="144016" cy="45719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7" name="Fluxograma: Conector 266"/>
            <p:cNvSpPr/>
            <p:nvPr/>
          </p:nvSpPr>
          <p:spPr>
            <a:xfrm>
              <a:off x="7308304" y="6669360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8" name="Fluxograma: Conector 267"/>
            <p:cNvSpPr/>
            <p:nvPr/>
          </p:nvSpPr>
          <p:spPr>
            <a:xfrm>
              <a:off x="7308304" y="6741368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9" name="Fluxograma: Conector 268"/>
            <p:cNvSpPr/>
            <p:nvPr/>
          </p:nvSpPr>
          <p:spPr>
            <a:xfrm>
              <a:off x="7260680" y="6741368"/>
              <a:ext cx="72008" cy="72008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1" name="CaixaDeTexto 270"/>
            <p:cNvSpPr txBox="1"/>
            <p:nvPr/>
          </p:nvSpPr>
          <p:spPr>
            <a:xfrm>
              <a:off x="7668344" y="4797152"/>
              <a:ext cx="112434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Limpe a coluna</a:t>
              </a:r>
            </a:p>
            <a:p>
              <a:pPr algn="ctr"/>
              <a:r>
                <a:rPr lang="pt-BR" sz="1200" dirty="0" err="1" smtClean="0"/>
                <a:t>Rinse</a:t>
              </a:r>
              <a:r>
                <a:rPr lang="pt-BR" sz="1200" dirty="0" smtClean="0"/>
                <a:t> com FM</a:t>
              </a:r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/>
            </a:p>
          </p:txBody>
        </p:sp>
        <p:sp>
          <p:nvSpPr>
            <p:cNvPr id="272" name="CaixaDeTexto 271"/>
            <p:cNvSpPr txBox="1"/>
            <p:nvPr/>
          </p:nvSpPr>
          <p:spPr>
            <a:xfrm>
              <a:off x="7452320" y="5661248"/>
              <a:ext cx="1521891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sz="1200" dirty="0" smtClean="0"/>
                <a:t>Efetue medidas </a:t>
              </a:r>
            </a:p>
            <a:p>
              <a:pPr algn="ctr"/>
              <a:r>
                <a:rPr lang="pt-BR" sz="1200" dirty="0" smtClean="0"/>
                <a:t>Espectrofotométricas</a:t>
              </a:r>
            </a:p>
            <a:p>
              <a:pPr algn="ctr"/>
              <a:endParaRPr lang="pt-BR" sz="1200" dirty="0" smtClean="0"/>
            </a:p>
            <a:p>
              <a:pPr algn="ctr"/>
              <a:r>
                <a:rPr lang="pt-BR" sz="1200" dirty="0" smtClean="0"/>
                <a:t>520 </a:t>
              </a:r>
              <a:r>
                <a:rPr lang="pt-BR" sz="1200" dirty="0" err="1" smtClean="0"/>
                <a:t>nm</a:t>
              </a:r>
              <a:r>
                <a:rPr lang="pt-BR" sz="1200" dirty="0" smtClean="0"/>
                <a:t> </a:t>
              </a:r>
            </a:p>
            <a:p>
              <a:pPr algn="ctr"/>
              <a:r>
                <a:rPr lang="pt-BR" sz="1200" dirty="0" smtClean="0"/>
                <a:t>610 </a:t>
              </a:r>
              <a:r>
                <a:rPr lang="pt-BR" sz="1200" dirty="0" err="1" smtClean="0"/>
                <a:t>nm</a:t>
              </a:r>
              <a:endParaRPr lang="pt-BR" sz="1200" dirty="0" smtClean="0"/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 smtClean="0"/>
            </a:p>
            <a:p>
              <a:pPr algn="ctr"/>
              <a:endParaRPr lang="pt-BR" sz="1200" dirty="0"/>
            </a:p>
          </p:txBody>
        </p:sp>
        <p:cxnSp>
          <p:nvCxnSpPr>
            <p:cNvPr id="274" name="Conector de seta reta 273"/>
            <p:cNvCxnSpPr>
              <a:stCxn id="272" idx="1"/>
            </p:cNvCxnSpPr>
            <p:nvPr/>
          </p:nvCxnSpPr>
          <p:spPr>
            <a:xfrm flipV="1">
              <a:off x="7452320" y="6453336"/>
              <a:ext cx="432048" cy="1774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136</Words>
  <Application>Microsoft Office PowerPoint</Application>
  <PresentationFormat>Apresentação na tela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</dc:creator>
  <cp:lastModifiedBy>Marcel</cp:lastModifiedBy>
  <cp:revision>6</cp:revision>
  <dcterms:created xsi:type="dcterms:W3CDTF">2018-10-06T14:05:17Z</dcterms:created>
  <dcterms:modified xsi:type="dcterms:W3CDTF">2018-10-08T21:17:48Z</dcterms:modified>
</cp:coreProperties>
</file>