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65" r:id="rId3"/>
    <p:sldId id="257" r:id="rId4"/>
    <p:sldId id="258" r:id="rId5"/>
    <p:sldId id="259" r:id="rId6"/>
    <p:sldId id="270" r:id="rId7"/>
    <p:sldId id="271" r:id="rId8"/>
    <p:sldId id="27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7"/>
    <p:restoredTop sz="92803"/>
  </p:normalViewPr>
  <p:slideViewPr>
    <p:cSldViewPr snapToGrid="0" snapToObjects="1">
      <p:cViewPr varScale="1">
        <p:scale>
          <a:sx n="83" d="100"/>
          <a:sy n="83" d="100"/>
        </p:scale>
        <p:origin x="1448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2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2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3/14/16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‹n.º›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3/14/16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3/14/16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3/14/16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smtClean="0"/>
              <a:t>3/14/16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‹n.º›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3/14/16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3/14/16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3/14/16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3/14/16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smtClean="0"/>
              <a:t>3/14/16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Arraste a imagem para o espaço reservado ou clique no ícone para adicionar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3/14/16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2.png"/><Relationship Id="rId14" Type="http://schemas.microsoft.com/office/2007/relationships/hdphoto" Target="../media/hdphoto1.wdp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3/14/16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‹n.º›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z="6600" dirty="0" smtClean="0"/>
              <a:t>Compra e venda em </a:t>
            </a:r>
            <a:r>
              <a:rPr lang="pt-BR" sz="6600" dirty="0" smtClean="0"/>
              <a:t>comércio exterior (</a:t>
            </a:r>
            <a:r>
              <a:rPr lang="pt-BR" sz="6600" dirty="0" err="1" smtClean="0"/>
              <a:t>incoterms</a:t>
            </a:r>
            <a:r>
              <a:rPr lang="pt-BR" sz="6600" dirty="0" smtClean="0"/>
              <a:t>)</a:t>
            </a:r>
            <a:endParaRPr lang="pt-BR" sz="66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pt-BR" dirty="0" smtClean="0"/>
          </a:p>
          <a:p>
            <a:r>
              <a:rPr lang="pt-BR" dirty="0" smtClean="0"/>
              <a:t>Comércio Exterior </a:t>
            </a:r>
          </a:p>
          <a:p>
            <a:r>
              <a:rPr lang="pt-BR" dirty="0" smtClean="0"/>
              <a:t>Prof. Joelma </a:t>
            </a:r>
            <a:r>
              <a:rPr lang="pt-BR" dirty="0" err="1" smtClean="0"/>
              <a:t>Kremer</a:t>
            </a:r>
            <a:r>
              <a:rPr lang="pt-BR" dirty="0" smtClean="0"/>
              <a:t>, </a:t>
            </a:r>
            <a:r>
              <a:rPr lang="pt-BR" dirty="0" err="1" smtClean="0"/>
              <a:t>Dra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66499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objetivos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Compreender </a:t>
            </a:r>
            <a:r>
              <a:rPr lang="pt-BR" dirty="0" smtClean="0"/>
              <a:t>as regras dos </a:t>
            </a:r>
            <a:r>
              <a:rPr lang="pt-BR" dirty="0" err="1" smtClean="0"/>
              <a:t>Incoterms</a:t>
            </a:r>
            <a:endParaRPr lang="pt-BR" dirty="0" smtClean="0"/>
          </a:p>
          <a:p>
            <a:pPr lvl="1"/>
            <a:r>
              <a:rPr lang="pt-BR" dirty="0" smtClean="0"/>
              <a:t>O que são</a:t>
            </a:r>
          </a:p>
          <a:p>
            <a:pPr lvl="1"/>
            <a:r>
              <a:rPr lang="pt-BR" dirty="0" smtClean="0"/>
              <a:t>Para que servem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84894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Incoterms</a:t>
            </a:r>
            <a:r>
              <a:rPr lang="pt-BR" dirty="0" smtClean="0"/>
              <a:t> – o que são?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Siglas formadas por três letras maiúsculas</a:t>
            </a:r>
          </a:p>
          <a:p>
            <a:r>
              <a:rPr lang="pt-BR" dirty="0" smtClean="0"/>
              <a:t>Refletem as práticas comerciais dos contratos de venda de mercadorias.</a:t>
            </a:r>
          </a:p>
          <a:p>
            <a:r>
              <a:rPr lang="pt-BR" dirty="0" smtClean="0"/>
              <a:t>São regras que descrevem principalmente as tarefas, custos e riscos envolvidos na entrega de mercadoria pelo Vendedor ao Comprador.</a:t>
            </a:r>
          </a:p>
          <a:p>
            <a:r>
              <a:rPr lang="pt-BR" dirty="0" smtClean="0"/>
              <a:t>Significa ”Termos (ou Expressões) d</a:t>
            </a:r>
            <a:r>
              <a:rPr lang="pt-BR" dirty="0" smtClean="0"/>
              <a:t>e Comércio Internacional”.</a:t>
            </a:r>
          </a:p>
          <a:p>
            <a:r>
              <a:rPr lang="pt-BR" dirty="0" smtClean="0"/>
              <a:t>Ajudam a simplificar o entendimento das praxes comerciais pelos diferentes países, já que cada país possui as suas e isso gera constantes desentendimentos.</a:t>
            </a:r>
          </a:p>
          <a:p>
            <a:r>
              <a:rPr lang="pt-BR" dirty="0" smtClean="0"/>
              <a:t>Foram publicados pela primeira vez em 1936 pela Câmara de Comércio Internacional – ICC</a:t>
            </a:r>
          </a:p>
          <a:p>
            <a:r>
              <a:rPr lang="pt-BR" dirty="0" smtClean="0"/>
              <a:t>Passou por uma atualização em 2010.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604835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que não se deve esperar dos </a:t>
            </a:r>
            <a:r>
              <a:rPr lang="pt-BR" dirty="0" err="1" smtClean="0"/>
              <a:t>incoterms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9848" y="2121408"/>
            <a:ext cx="9515494" cy="4050792"/>
          </a:xfrm>
        </p:spPr>
        <p:txBody>
          <a:bodyPr>
            <a:normAutofit/>
          </a:bodyPr>
          <a:lstStyle/>
          <a:p>
            <a:r>
              <a:rPr lang="pt-BR" sz="2400" dirty="0" smtClean="0"/>
              <a:t>Eles não dispõem:</a:t>
            </a:r>
          </a:p>
          <a:p>
            <a:pPr lvl="1"/>
            <a:r>
              <a:rPr lang="pt-BR" sz="2200" dirty="0" smtClean="0"/>
              <a:t>Sobre o pagamento ou a modalidade de pagamento que governa o contrato de compra e venda;</a:t>
            </a:r>
          </a:p>
          <a:p>
            <a:pPr lvl="1"/>
            <a:r>
              <a:rPr lang="pt-BR" sz="2200" dirty="0" smtClean="0"/>
              <a:t>Sobre a propriedade da mercadoria;</a:t>
            </a:r>
          </a:p>
          <a:p>
            <a:pPr lvl="1"/>
            <a:r>
              <a:rPr lang="pt-BR" sz="2200" dirty="0" smtClean="0"/>
              <a:t>De possíveis falhas existentes no contrato de compra e venda entre as partes.</a:t>
            </a:r>
          </a:p>
          <a:p>
            <a:pPr lvl="1"/>
            <a:endParaRPr lang="pt-BR" sz="2000" dirty="0" smtClean="0"/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9477314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regras para qualquer meio de </a:t>
            </a:r>
            <a:r>
              <a:rPr lang="pt-BR" dirty="0" err="1" smtClean="0"/>
              <a:t>trasnporte</a:t>
            </a:r>
            <a:r>
              <a:rPr lang="pt-BR" dirty="0" smtClean="0"/>
              <a:t> </a:t>
            </a:r>
            <a:r>
              <a:rPr lang="pt-BR" i="1" dirty="0" err="1" smtClean="0"/>
              <a:t>ex</a:t>
            </a:r>
            <a:r>
              <a:rPr lang="pt-BR" i="1" dirty="0" smtClean="0"/>
              <a:t> </a:t>
            </a:r>
            <a:r>
              <a:rPr lang="pt-BR" i="1" dirty="0" err="1" smtClean="0"/>
              <a:t>works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sz="2400" i="1" dirty="0" err="1" smtClean="0"/>
              <a:t>Ex</a:t>
            </a:r>
            <a:r>
              <a:rPr lang="pt-BR" sz="2400" i="1" dirty="0" smtClean="0"/>
              <a:t> </a:t>
            </a:r>
            <a:r>
              <a:rPr lang="pt-BR" sz="2400" i="1" dirty="0" smtClean="0"/>
              <a:t>Works</a:t>
            </a:r>
            <a:r>
              <a:rPr lang="pt-BR" sz="2400" dirty="0" smtClean="0"/>
              <a:t> (</a:t>
            </a:r>
            <a:r>
              <a:rPr lang="pt-BR" sz="2400" i="1" dirty="0" err="1" smtClean="0"/>
              <a:t>Insert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Named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Plac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of</a:t>
            </a:r>
            <a:r>
              <a:rPr lang="pt-BR" sz="2400" i="1" dirty="0" smtClean="0"/>
              <a:t> Delivery</a:t>
            </a:r>
            <a:r>
              <a:rPr lang="pt-BR" sz="2400" dirty="0" smtClean="0"/>
              <a:t>)</a:t>
            </a:r>
            <a:endParaRPr lang="pt-BR" sz="2400" dirty="0" smtClean="0"/>
          </a:p>
          <a:p>
            <a:r>
              <a:rPr lang="pt-BR" sz="2400" dirty="0" smtClean="0"/>
              <a:t>A partir do local de produção (local designado: usina, fábrica, indústria, armazém, plantação etc., conforme pactuado em contrato)</a:t>
            </a:r>
          </a:p>
          <a:p>
            <a:r>
              <a:rPr lang="pt-BR" sz="2400" dirty="0" smtClean="0"/>
              <a:t>FCA – FREE CARRIER (NAMED PLACE OF DELIVERY) – Transportador Livre (local designado)</a:t>
            </a:r>
          </a:p>
          <a:p>
            <a:pPr lvl="1"/>
            <a:r>
              <a:rPr lang="pt-BR" sz="2200" dirty="0" smtClean="0"/>
              <a:t>Ex.: FCA Terminal Aéreo/Viracopos/Campinas </a:t>
            </a:r>
            <a:r>
              <a:rPr lang="pt-BR" sz="2200" dirty="0" err="1" smtClean="0"/>
              <a:t>Incoterms</a:t>
            </a:r>
            <a:r>
              <a:rPr lang="pt-BR" sz="2200" dirty="0" smtClean="0"/>
              <a:t> 2010</a:t>
            </a:r>
          </a:p>
          <a:p>
            <a:r>
              <a:rPr lang="pt-BR" sz="2400" dirty="0" smtClean="0"/>
              <a:t>CPT – CARRIAGE PAID TO... (... NAMED PLACE OF DESTINATION) – Transporte pago até... (... Local de destino designado).</a:t>
            </a:r>
          </a:p>
          <a:p>
            <a:pPr lvl="1"/>
            <a:r>
              <a:rPr lang="pt-BR" sz="2200" dirty="0" smtClean="0"/>
              <a:t>CPT Charles de Gaulle </a:t>
            </a:r>
            <a:r>
              <a:rPr lang="pt-BR" sz="2200" dirty="0" err="1" smtClean="0"/>
              <a:t>Airport</a:t>
            </a:r>
            <a:r>
              <a:rPr lang="pt-BR" sz="2200" dirty="0" smtClean="0"/>
              <a:t>/Paris/França </a:t>
            </a:r>
            <a:r>
              <a:rPr lang="pt-BR" sz="2200" dirty="0" err="1" smtClean="0"/>
              <a:t>Incoterms</a:t>
            </a:r>
            <a:r>
              <a:rPr lang="pt-BR" sz="2200" dirty="0" smtClean="0"/>
              <a:t> 2010</a:t>
            </a:r>
          </a:p>
          <a:p>
            <a:r>
              <a:rPr lang="pt-BR" sz="2400" dirty="0" smtClean="0"/>
              <a:t>CIP – CARRIAGE AND INSURANCE PAID TO... (NAMED PLACE OF DESTINATION) – Transporte e Seguros pagos até... (local de destino designado).</a:t>
            </a:r>
          </a:p>
          <a:p>
            <a:pPr lvl="1"/>
            <a:r>
              <a:rPr lang="pt-BR" sz="2200" dirty="0" smtClean="0"/>
              <a:t>CIP Paris/França </a:t>
            </a:r>
            <a:r>
              <a:rPr lang="pt-BR" sz="2200" dirty="0" err="1" smtClean="0"/>
              <a:t>Incoterms</a:t>
            </a:r>
            <a:r>
              <a:rPr lang="pt-BR" sz="2200" dirty="0" smtClean="0"/>
              <a:t> 2010</a:t>
            </a:r>
          </a:p>
        </p:txBody>
      </p:sp>
    </p:spTree>
    <p:extLst>
      <p:ext uri="{BB962C8B-B14F-4D97-AF65-F5344CB8AC3E}">
        <p14:creationId xmlns:p14="http://schemas.microsoft.com/office/powerpoint/2010/main" val="20137787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regras para qualquer meio de </a:t>
            </a:r>
            <a:r>
              <a:rPr lang="pt-BR" dirty="0" err="1" smtClean="0"/>
              <a:t>trasnporte</a:t>
            </a:r>
            <a:r>
              <a:rPr lang="pt-BR" dirty="0" smtClean="0"/>
              <a:t> </a:t>
            </a:r>
            <a:r>
              <a:rPr lang="pt-BR" i="1" dirty="0" err="1" smtClean="0"/>
              <a:t>ex</a:t>
            </a:r>
            <a:r>
              <a:rPr lang="pt-BR" i="1" dirty="0" smtClean="0"/>
              <a:t> </a:t>
            </a:r>
            <a:r>
              <a:rPr lang="pt-BR" i="1" dirty="0" err="1" smtClean="0"/>
              <a:t>works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i="1" dirty="0" err="1" smtClean="0"/>
              <a:t>Ex</a:t>
            </a:r>
            <a:r>
              <a:rPr lang="pt-BR" i="1" dirty="0" smtClean="0"/>
              <a:t> </a:t>
            </a:r>
            <a:r>
              <a:rPr lang="pt-BR" i="1" dirty="0" smtClean="0"/>
              <a:t>Works</a:t>
            </a:r>
            <a:r>
              <a:rPr lang="pt-BR" dirty="0" smtClean="0"/>
              <a:t> (</a:t>
            </a:r>
            <a:r>
              <a:rPr lang="pt-BR" i="1" dirty="0" err="1" smtClean="0"/>
              <a:t>Insert</a:t>
            </a:r>
            <a:r>
              <a:rPr lang="pt-BR" i="1" dirty="0" smtClean="0"/>
              <a:t> </a:t>
            </a:r>
            <a:r>
              <a:rPr lang="pt-BR" i="1" dirty="0" err="1" smtClean="0"/>
              <a:t>Named</a:t>
            </a:r>
            <a:r>
              <a:rPr lang="pt-BR" i="1" dirty="0" smtClean="0"/>
              <a:t> </a:t>
            </a:r>
            <a:r>
              <a:rPr lang="pt-BR" i="1" dirty="0" err="1" smtClean="0"/>
              <a:t>Plac</a:t>
            </a:r>
            <a:r>
              <a:rPr lang="pt-BR" i="1" dirty="0" smtClean="0"/>
              <a:t> </a:t>
            </a:r>
            <a:r>
              <a:rPr lang="pt-BR" i="1" dirty="0" err="1" smtClean="0"/>
              <a:t>of</a:t>
            </a:r>
            <a:r>
              <a:rPr lang="pt-BR" i="1" dirty="0" smtClean="0"/>
              <a:t> Delivery</a:t>
            </a:r>
            <a:r>
              <a:rPr lang="pt-BR" dirty="0" smtClean="0"/>
              <a:t>)</a:t>
            </a:r>
            <a:endParaRPr lang="pt-BR" dirty="0" smtClean="0"/>
          </a:p>
          <a:p>
            <a:r>
              <a:rPr lang="pt-BR" dirty="0" smtClean="0"/>
              <a:t>A partir do local de produção (local designado: usina, fábrica, indústria, armazém, plantação etc., conforme pactuado em contrato)</a:t>
            </a:r>
          </a:p>
          <a:p>
            <a:r>
              <a:rPr lang="pt-BR" dirty="0" smtClean="0"/>
              <a:t>DAT – DELIVERED AT TERMINAL (NAMED TERMINAL AT PORT OR PLACE OF DESTINATION) – Terminal designado no porto ou local de destino.</a:t>
            </a:r>
          </a:p>
          <a:p>
            <a:pPr lvl="1"/>
            <a:r>
              <a:rPr lang="pt-BR" dirty="0" smtClean="0"/>
              <a:t>DAT Charles de Gaulle Terminal/Paris/França </a:t>
            </a:r>
            <a:r>
              <a:rPr lang="pt-BR" dirty="0" err="1" smtClean="0"/>
              <a:t>Incoterms</a:t>
            </a:r>
            <a:r>
              <a:rPr lang="pt-BR" dirty="0" smtClean="0"/>
              <a:t> 2010</a:t>
            </a:r>
            <a:endParaRPr lang="pt-BR" dirty="0"/>
          </a:p>
          <a:p>
            <a:r>
              <a:rPr lang="pt-BR" dirty="0" smtClean="0"/>
              <a:t>DAP – DELIVERED AT PLACE (NAMED PLACE OF DESTINATION) – Local de destino designado.</a:t>
            </a:r>
          </a:p>
          <a:p>
            <a:pPr lvl="1"/>
            <a:r>
              <a:rPr lang="pt-BR" dirty="0" smtClean="0"/>
              <a:t>DAP Paris/França </a:t>
            </a:r>
            <a:r>
              <a:rPr lang="pt-BR" dirty="0" err="1" smtClean="0"/>
              <a:t>Incoterms</a:t>
            </a:r>
            <a:r>
              <a:rPr lang="pt-BR" dirty="0" smtClean="0"/>
              <a:t> 2010</a:t>
            </a:r>
            <a:endParaRPr lang="pt-BR" dirty="0" smtClean="0"/>
          </a:p>
          <a:p>
            <a:r>
              <a:rPr lang="pt-BR" dirty="0" smtClean="0"/>
              <a:t>DDP – DELIVERED DUTY PAID (NAMED PLACE OF DESTINATION) – Entregue direitos pagos (local de destino designado).</a:t>
            </a:r>
          </a:p>
          <a:p>
            <a:pPr lvl="1"/>
            <a:r>
              <a:rPr lang="pt-BR" dirty="0" smtClean="0"/>
              <a:t>DDP </a:t>
            </a:r>
            <a:r>
              <a:rPr lang="pt-BR" dirty="0" err="1" smtClean="0"/>
              <a:t>Buyer’s</a:t>
            </a:r>
            <a:r>
              <a:rPr lang="pt-BR" dirty="0" smtClean="0"/>
              <a:t> </a:t>
            </a:r>
            <a:r>
              <a:rPr lang="pt-BR" dirty="0" err="1" smtClean="0"/>
              <a:t>Company</a:t>
            </a:r>
            <a:r>
              <a:rPr lang="pt-BR" dirty="0" smtClean="0"/>
              <a:t>/Paris/França </a:t>
            </a:r>
            <a:r>
              <a:rPr lang="pt-BR" dirty="0" err="1" smtClean="0"/>
              <a:t>Incoterms</a:t>
            </a:r>
            <a:r>
              <a:rPr lang="pt-BR" dirty="0" smtClean="0"/>
              <a:t> 2010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666130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regras para </a:t>
            </a:r>
            <a:r>
              <a:rPr lang="pt-BR" dirty="0" err="1" smtClean="0"/>
              <a:t>trasnporte</a:t>
            </a:r>
            <a:r>
              <a:rPr lang="pt-BR" dirty="0"/>
              <a:t> </a:t>
            </a:r>
            <a:r>
              <a:rPr lang="pt-BR" dirty="0" smtClean="0"/>
              <a:t>marítimo ou </a:t>
            </a:r>
            <a:r>
              <a:rPr lang="pt-BR" dirty="0" err="1" smtClean="0"/>
              <a:t>aquaviário</a:t>
            </a:r>
            <a:r>
              <a:rPr lang="pt-BR" dirty="0"/>
              <a:t> </a:t>
            </a:r>
            <a:r>
              <a:rPr lang="pt-BR" dirty="0" smtClean="0"/>
              <a:t>interno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dirty="0" smtClean="0"/>
          </a:p>
          <a:p>
            <a:r>
              <a:rPr lang="pt-BR" dirty="0" smtClean="0"/>
              <a:t>FAS – FREE ALONGSIDE SHIP (NAMED PORT OF SHIPMENT) – Livre no costado do navio (porto de embarque designado)</a:t>
            </a:r>
          </a:p>
          <a:p>
            <a:pPr lvl="1"/>
            <a:r>
              <a:rPr lang="pt-BR" dirty="0" smtClean="0"/>
              <a:t>FAZ Santos </a:t>
            </a:r>
            <a:r>
              <a:rPr lang="pt-BR" dirty="0" err="1" smtClean="0"/>
              <a:t>Incoterms</a:t>
            </a:r>
            <a:r>
              <a:rPr lang="pt-BR" dirty="0" smtClean="0"/>
              <a:t> 2010</a:t>
            </a:r>
            <a:endParaRPr lang="pt-BR" dirty="0"/>
          </a:p>
          <a:p>
            <a:r>
              <a:rPr lang="pt-BR" dirty="0" smtClean="0"/>
              <a:t>FOB (FREE ON BOARD) (NAMED PORT OF SHIPMENT) – Livre a bordo / Posto a bordo</a:t>
            </a:r>
          </a:p>
          <a:p>
            <a:pPr lvl="1"/>
            <a:r>
              <a:rPr lang="pt-BR" dirty="0" smtClean="0"/>
              <a:t>FOB Santos </a:t>
            </a:r>
            <a:r>
              <a:rPr lang="pt-BR" dirty="0" err="1" smtClean="0"/>
              <a:t>Incoterms</a:t>
            </a:r>
            <a:r>
              <a:rPr lang="pt-BR" dirty="0" smtClean="0"/>
              <a:t> 2010</a:t>
            </a:r>
            <a:endParaRPr lang="pt-BR" dirty="0" smtClean="0"/>
          </a:p>
          <a:p>
            <a:r>
              <a:rPr lang="pt-BR" dirty="0" smtClean="0"/>
              <a:t>CFR – COST AND FREIGHT (... NAMED PORT OF DESTINATION) – Custo e frete (porto de destino)</a:t>
            </a:r>
          </a:p>
          <a:p>
            <a:pPr lvl="1"/>
            <a:r>
              <a:rPr lang="pt-BR" dirty="0" smtClean="0"/>
              <a:t>CFR Amsterdã </a:t>
            </a:r>
            <a:r>
              <a:rPr lang="pt-BR" dirty="0" err="1" smtClean="0"/>
              <a:t>Incoterms</a:t>
            </a:r>
            <a:r>
              <a:rPr lang="pt-BR" dirty="0" smtClean="0"/>
              <a:t> 2010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8594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regras para transporte</a:t>
            </a:r>
            <a:r>
              <a:rPr lang="pt-BR" dirty="0" smtClean="0"/>
              <a:t> marítimo ou </a:t>
            </a:r>
            <a:r>
              <a:rPr lang="pt-BR" dirty="0" err="1" smtClean="0"/>
              <a:t>aquaviário</a:t>
            </a:r>
            <a:r>
              <a:rPr lang="pt-BR" dirty="0"/>
              <a:t> </a:t>
            </a:r>
            <a:r>
              <a:rPr lang="pt-BR" dirty="0" smtClean="0"/>
              <a:t>interno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dirty="0" smtClean="0"/>
          </a:p>
          <a:p>
            <a:r>
              <a:rPr lang="pt-BR" dirty="0" smtClean="0"/>
              <a:t>CIF – COST, INSURANCE AND FREIGHT (NAMED PORT OF DESTINATION) – Custo, seguro e frete (porto de destino) –</a:t>
            </a:r>
          </a:p>
          <a:p>
            <a:pPr lvl="1"/>
            <a:r>
              <a:rPr lang="pt-BR" dirty="0" smtClean="0"/>
              <a:t>CIF Amsterdã </a:t>
            </a:r>
            <a:r>
              <a:rPr lang="pt-BR" dirty="0" err="1" smtClean="0"/>
              <a:t>Incoterms</a:t>
            </a:r>
            <a:r>
              <a:rPr lang="pt-BR" dirty="0" smtClean="0"/>
              <a:t> 2010</a:t>
            </a:r>
            <a:endParaRPr lang="pt-BR" dirty="0"/>
          </a:p>
          <a:p>
            <a:r>
              <a:rPr lang="pt-BR" dirty="0" smtClean="0"/>
              <a:t>FAS – FREE ALONGSIDE SHIP (NAMED PORT OF SHIPMENT)– Livro no costado do navio (porto de embarque designado)</a:t>
            </a:r>
          </a:p>
          <a:p>
            <a:pPr lvl="1"/>
            <a:r>
              <a:rPr lang="pt-BR" dirty="0" smtClean="0"/>
              <a:t>FAS Santos </a:t>
            </a:r>
            <a:r>
              <a:rPr lang="pt-BR" dirty="0" err="1" smtClean="0"/>
              <a:t>Incoterms</a:t>
            </a:r>
            <a:r>
              <a:rPr lang="pt-BR" dirty="0" smtClean="0"/>
              <a:t> 2010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5687858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po de Madeira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Tipo de Madeira</Template>
  <TotalTime>578</TotalTime>
  <Words>573</Words>
  <Application>Microsoft Macintosh PowerPoint</Application>
  <PresentationFormat>Widescreen</PresentationFormat>
  <Paragraphs>53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4" baseType="lpstr">
      <vt:lpstr>Calibri</vt:lpstr>
      <vt:lpstr>Rockwell</vt:lpstr>
      <vt:lpstr>Rockwell Condensed</vt:lpstr>
      <vt:lpstr>Rockwell Extra Bold</vt:lpstr>
      <vt:lpstr>Wingdings</vt:lpstr>
      <vt:lpstr>Tipo de Madeira</vt:lpstr>
      <vt:lpstr>Compra e venda em comércio exterior (incoterms)</vt:lpstr>
      <vt:lpstr>objetivos</vt:lpstr>
      <vt:lpstr>Incoterms – o que são?</vt:lpstr>
      <vt:lpstr>O que não se deve esperar dos incoterms</vt:lpstr>
      <vt:lpstr>regras para qualquer meio de trasnporte ex works</vt:lpstr>
      <vt:lpstr>regras para qualquer meio de trasnporte ex works</vt:lpstr>
      <vt:lpstr>regras para trasnporte marítimo ou aquaviário interno</vt:lpstr>
      <vt:lpstr>regras para transporte marítimo ou aquaviário interno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Conceito de mercado e suas divesas dimensões</dc:title>
  <dc:creator>Microsoft Office User</dc:creator>
  <cp:lastModifiedBy>Microsoft Office User</cp:lastModifiedBy>
  <cp:revision>37</cp:revision>
  <dcterms:created xsi:type="dcterms:W3CDTF">2016-02-24T21:09:42Z</dcterms:created>
  <dcterms:modified xsi:type="dcterms:W3CDTF">2016-03-15T01:40:04Z</dcterms:modified>
</cp:coreProperties>
</file>