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image/png" PartName="/ppt/media/image2.png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image/jpeg" PartName="/ppt/media/image1.jpeg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package.relationships+xml" PartName="/ppt/slideLayouts/_rels/slideLayout22.xml.rels"/>
  <Override ContentType="application/vnd.openxmlformats-package.relationships+xml" PartName="/ppt/slideLayouts/_rels/slideLayout8.xml.rels"/>
  <Override ContentType="application/vnd.openxmlformats-package.relationships+xml" PartName="/ppt/slideLayouts/_rels/slideLayout5.xml.rels"/>
  <Override ContentType="application/vnd.openxmlformats-package.relationships+xml" PartName="/ppt/slideMasters/_rels/slideMaster1.xml.rels"/>
  <Override ContentType="application/vnd.openxmlformats-package.relationships+xml" PartName="/ppt/slideLayouts/_rels/slideLayout19.xml.rels"/>
  <Override ContentType="application/vnd.openxmlformats-package.relationships+xml" PartName="/ppt/slideLayouts/_rels/slideLayout13.xml.rels"/>
  <Override ContentType="application/vnd.openxmlformats-package.relationships+xml" PartName="/ppt/slideLayouts/_rels/slideLayout16.xml.rels"/>
  <Override ContentType="application/vnd.openxmlformats-package.relationships+xml" PartName="/ppt/slideLayouts/_rels/slideLayout2.xml.rels"/>
  <Override ContentType="application/vnd.openxmlformats-package.relationships+xml" PartName="/ppt/slideLayouts/_rels/slideLayout9.xml.rels"/>
  <Override ContentType="application/vnd.openxmlformats-package.relationships+xml" PartName="/ppt/slideLayouts/_rels/slideLayout7.xml.rels"/>
  <Override ContentType="application/vnd.openxmlformats-package.relationships+xml" PartName="/ppt/slideLayouts/_rels/slideLayout4.xml.rels"/>
  <Override ContentType="application/vnd.openxmlformats-package.relationships+xml" PartName="/ppt/slideLayouts/_rels/slideLayout24.xml.rels"/>
  <Override ContentType="application/vnd.openxmlformats-package.relationships+xml" PartName="/ppt/slideLayouts/_rels/slideLayout10.xml.rels"/>
  <Override ContentType="application/vnd.openxmlformats-package.relationships+xml" PartName="/ppt/slideLayouts/_rels/slideLayout18.xml.rels"/>
  <Override ContentType="application/vnd.openxmlformats-package.relationships+xml" PartName="/ppt/slideLayouts/_rels/slideLayout12.xml.rels"/>
  <Override ContentType="application/vnd.openxmlformats-package.relationships+xml" PartName="/ppt/slideLayouts/_rels/slideLayout15.xml.rels"/>
  <Override ContentType="application/vnd.openxmlformats-package.relationships+xml" PartName="/ppt/slideLayouts/_rels/slideLayout1.xml.rels"/>
  <Override ContentType="application/vnd.openxmlformats-package.relationships+xml" PartName="/ppt/slideLayouts/_rels/slideLayout21.xml.rels"/>
  <Override ContentType="application/vnd.openxmlformats-package.relationships+xml" PartName="/ppt/slideMasters/_rels/slideMaster2.xml.rels"/>
  <Override ContentType="application/vnd.openxmlformats-package.relationships+xml" PartName="/ppt/slideLayouts/_rels/slideLayout3.xml.rels"/>
  <Override ContentType="application/vnd.openxmlformats-package.relationships+xml" PartName="/ppt/slideLayouts/_rels/slideLayout6.xml.rels"/>
  <Override ContentType="application/vnd.openxmlformats-package.relationships+xml" PartName="/ppt/slideLayouts/_rels/slideLayout14.xml.rels"/>
  <Override ContentType="application/vnd.openxmlformats-package.relationships+xml" PartName="/ppt/slideLayouts/_rels/slideLayout11.xml.rels"/>
  <Override ContentType="application/vnd.openxmlformats-package.relationships+xml" PartName="/ppt/slideLayouts/_rels/slideLayout23.xml.rels"/>
  <Override ContentType="application/vnd.openxmlformats-package.relationships+xml" PartName="/ppt/slideLayouts/_rels/slideLayout17.xml.rels"/>
  <Override ContentType="application/vnd.openxmlformats-package.relationships+xml" PartName="/ppt/slideLayouts/_rels/slideLayout20.xml.rels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3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559675" cx="10080625"/>
  <p:notesSz cx="7559675" cy="10691800"/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n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n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63b80ba932e3f28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663b80ba932e3f28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63b80ba932e3f28_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663b80ba932e3f28_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63b80ba932e3f28_1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663b80ba932e3f28_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3"/>
          <p:cNvSpPr/>
          <p:nvPr/>
        </p:nvSpPr>
        <p:spPr>
          <a:xfrm>
            <a:off x="196920" y="215640"/>
            <a:ext cx="9646920" cy="712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cfcfc"/>
          </a:solidFill>
          <a:ln w="36000">
            <a:solidFill>
              <a:srgbClr val="23262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4"/>
          <p:cNvSpPr/>
          <p:nvPr/>
        </p:nvSpPr>
        <p:spPr>
          <a:xfrm>
            <a:off x="2228760" y="1440000"/>
            <a:ext cx="360" cy="5903640"/>
          </a:xfrm>
          <a:custGeom>
            <a:avLst/>
            <a:gdLst/>
            <a:ahLst/>
            <a:rect l="l" t="t" r="r" b="b"/>
            <a:pathLst>
              <a:path w="21600" h="3118101">
                <a:moveTo>
                  <a:pt x="0" y="0"/>
                </a:moveTo>
                <a:lnTo>
                  <a:pt x="21600" y="3118101"/>
                </a:lnTo>
              </a:path>
            </a:pathLst>
          </a:cu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5"/>
          <p:cNvSpPr/>
          <p:nvPr/>
        </p:nvSpPr>
        <p:spPr>
          <a:xfrm>
            <a:off x="1872000" y="504000"/>
            <a:ext cx="7365240" cy="50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Mapa de Risco – Lab. De Máquinas Elétricas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81" name="CustomShape 6"/>
          <p:cNvSpPr/>
          <p:nvPr/>
        </p:nvSpPr>
        <p:spPr>
          <a:xfrm>
            <a:off x="724320" y="1497240"/>
            <a:ext cx="1526400" cy="268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Arial"/>
              </a:rPr>
              <a:t>Risco de Acidentes: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Elétrico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(caixa de energia, equipamentos elétricos, bancadas)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Arranjo fisico inadequado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82" name="CustomShape 7"/>
          <p:cNvSpPr/>
          <p:nvPr/>
        </p:nvSpPr>
        <p:spPr>
          <a:xfrm>
            <a:off x="396000" y="4947480"/>
            <a:ext cx="286920" cy="28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f7f402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8"/>
          <p:cNvSpPr/>
          <p:nvPr/>
        </p:nvSpPr>
        <p:spPr>
          <a:xfrm>
            <a:off x="684000" y="4338000"/>
            <a:ext cx="154692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Arial"/>
              </a:rPr>
              <a:t>Risco Ergonômico: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Postural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(bancadas, carteiras.)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Levantamento e transporte manual de peso 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84" name="CustomShape 9"/>
          <p:cNvSpPr/>
          <p:nvPr/>
        </p:nvSpPr>
        <p:spPr>
          <a:xfrm flipH="1" rot="10800000">
            <a:off x="322560" y="2480760"/>
            <a:ext cx="1615320" cy="203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2980b9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10"/>
          <p:cNvSpPr/>
          <p:nvPr/>
        </p:nvSpPr>
        <p:spPr>
          <a:xfrm>
            <a:off x="2592000" y="6408000"/>
            <a:ext cx="718920" cy="71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fcfcfc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11"/>
          <p:cNvSpPr/>
          <p:nvPr/>
        </p:nvSpPr>
        <p:spPr>
          <a:xfrm>
            <a:off x="5040000" y="6516000"/>
            <a:ext cx="502920" cy="50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fcfcfc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12"/>
          <p:cNvSpPr/>
          <p:nvPr/>
        </p:nvSpPr>
        <p:spPr>
          <a:xfrm>
            <a:off x="7200000" y="6624000"/>
            <a:ext cx="286920" cy="28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fcfcfc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13"/>
          <p:cNvSpPr/>
          <p:nvPr/>
        </p:nvSpPr>
        <p:spPr>
          <a:xfrm>
            <a:off x="3620520" y="6418080"/>
            <a:ext cx="1574280" cy="84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Risco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Grande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89" name="CustomShape 14"/>
          <p:cNvSpPr/>
          <p:nvPr/>
        </p:nvSpPr>
        <p:spPr>
          <a:xfrm>
            <a:off x="7256520" y="6418080"/>
            <a:ext cx="1725120" cy="84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Risco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Pequeno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90" name="CustomShape 15"/>
          <p:cNvSpPr/>
          <p:nvPr/>
        </p:nvSpPr>
        <p:spPr>
          <a:xfrm>
            <a:off x="5551920" y="6439680"/>
            <a:ext cx="152640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Risco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Arial"/>
              </a:rPr>
              <a:t>Médio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91" name="CustomShape 16"/>
          <p:cNvSpPr/>
          <p:nvPr/>
        </p:nvSpPr>
        <p:spPr>
          <a:xfrm>
            <a:off x="8460000" y="6228000"/>
            <a:ext cx="2259360" cy="96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Arial"/>
              </a:rPr>
              <a:t>Responsável técnico:</a:t>
            </a:r>
            <a:endParaRPr b="0" lang="pt-B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Arial"/>
              </a:rPr>
              <a:t>Carlos Toshiyuki Matsumi</a:t>
            </a:r>
            <a:endParaRPr b="0" lang="pt-B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Arial"/>
              </a:rPr>
              <a:t>Alunos:</a:t>
            </a:r>
            <a:endParaRPr b="0" lang="pt-B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Arial"/>
              </a:rPr>
              <a:t>Júlia Dal Bó</a:t>
            </a:r>
            <a:endParaRPr b="0" lang="pt-B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Arial"/>
              </a:rPr>
              <a:t>Lorenzo Biff da Silva</a:t>
            </a:r>
            <a:endParaRPr b="0" lang="pt-B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Arial"/>
              </a:rPr>
              <a:t>Paola Espindula</a:t>
            </a:r>
            <a:endParaRPr b="0" lang="pt-B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Arial"/>
              </a:rPr>
              <a:t>Última atualização:</a:t>
            </a:r>
            <a:endParaRPr b="0" lang="pt-B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Arial"/>
              </a:rPr>
              <a:t>12/09/2018</a:t>
            </a:r>
            <a:endParaRPr b="0" lang="pt-BR" sz="800" spc="-1" strike="noStrike">
              <a:latin typeface="Arial"/>
            </a:endParaRPr>
          </a:p>
        </p:txBody>
      </p:sp>
      <p:sp>
        <p:nvSpPr>
          <p:cNvPr id="92" name="CustomShape 17"/>
          <p:cNvSpPr/>
          <p:nvPr/>
        </p:nvSpPr>
        <p:spPr>
          <a:xfrm>
            <a:off x="4032360" y="2123640"/>
            <a:ext cx="358920" cy="35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18"/>
          <p:cNvSpPr/>
          <p:nvPr/>
        </p:nvSpPr>
        <p:spPr>
          <a:xfrm>
            <a:off x="3744000" y="2195640"/>
            <a:ext cx="286920" cy="28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2980b9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19"/>
          <p:cNvSpPr/>
          <p:nvPr/>
        </p:nvSpPr>
        <p:spPr>
          <a:xfrm>
            <a:off x="3816000" y="3347640"/>
            <a:ext cx="430920" cy="28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0"/>
          <p:cNvSpPr/>
          <p:nvPr/>
        </p:nvSpPr>
        <p:spPr>
          <a:xfrm>
            <a:off x="3816000" y="3275640"/>
            <a:ext cx="409320" cy="26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21"/>
          <p:cNvSpPr/>
          <p:nvPr/>
        </p:nvSpPr>
        <p:spPr>
          <a:xfrm>
            <a:off x="3888360" y="3347640"/>
            <a:ext cx="286920" cy="28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2980b9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22"/>
          <p:cNvSpPr/>
          <p:nvPr/>
        </p:nvSpPr>
        <p:spPr>
          <a:xfrm>
            <a:off x="4248360" y="4788000"/>
            <a:ext cx="3815280" cy="35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23"/>
          <p:cNvSpPr/>
          <p:nvPr/>
        </p:nvSpPr>
        <p:spPr>
          <a:xfrm>
            <a:off x="4248360" y="5292000"/>
            <a:ext cx="574920" cy="57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24"/>
          <p:cNvSpPr/>
          <p:nvPr/>
        </p:nvSpPr>
        <p:spPr>
          <a:xfrm>
            <a:off x="5184360" y="5292000"/>
            <a:ext cx="574920" cy="57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25"/>
          <p:cNvSpPr/>
          <p:nvPr/>
        </p:nvSpPr>
        <p:spPr>
          <a:xfrm>
            <a:off x="6264360" y="5292000"/>
            <a:ext cx="502920" cy="50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26"/>
          <p:cNvSpPr/>
          <p:nvPr/>
        </p:nvSpPr>
        <p:spPr>
          <a:xfrm>
            <a:off x="7200720" y="5292000"/>
            <a:ext cx="574920" cy="50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27"/>
          <p:cNvSpPr/>
          <p:nvPr/>
        </p:nvSpPr>
        <p:spPr>
          <a:xfrm>
            <a:off x="5760360" y="1547640"/>
            <a:ext cx="574920" cy="28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28"/>
          <p:cNvSpPr/>
          <p:nvPr/>
        </p:nvSpPr>
        <p:spPr>
          <a:xfrm>
            <a:off x="6120360" y="3419640"/>
            <a:ext cx="430920" cy="35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29"/>
          <p:cNvSpPr/>
          <p:nvPr/>
        </p:nvSpPr>
        <p:spPr>
          <a:xfrm>
            <a:off x="6192360" y="3419640"/>
            <a:ext cx="286920" cy="28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f7f402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30"/>
          <p:cNvSpPr/>
          <p:nvPr/>
        </p:nvSpPr>
        <p:spPr>
          <a:xfrm>
            <a:off x="4320360" y="4860000"/>
            <a:ext cx="286920" cy="28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f7f402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31"/>
          <p:cNvSpPr/>
          <p:nvPr/>
        </p:nvSpPr>
        <p:spPr>
          <a:xfrm>
            <a:off x="5328360" y="4860000"/>
            <a:ext cx="286920" cy="28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f7f402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32"/>
          <p:cNvSpPr/>
          <p:nvPr/>
        </p:nvSpPr>
        <p:spPr>
          <a:xfrm>
            <a:off x="6408360" y="4860000"/>
            <a:ext cx="286920" cy="28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f7f402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33"/>
          <p:cNvSpPr/>
          <p:nvPr/>
        </p:nvSpPr>
        <p:spPr>
          <a:xfrm>
            <a:off x="7344720" y="4860000"/>
            <a:ext cx="286920" cy="28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f7f402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34"/>
          <p:cNvSpPr/>
          <p:nvPr/>
        </p:nvSpPr>
        <p:spPr>
          <a:xfrm>
            <a:off x="4248360" y="5292000"/>
            <a:ext cx="502920" cy="50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558ed5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35"/>
          <p:cNvSpPr/>
          <p:nvPr/>
        </p:nvSpPr>
        <p:spPr>
          <a:xfrm>
            <a:off x="5256360" y="5292000"/>
            <a:ext cx="502920" cy="50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558ed5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36"/>
          <p:cNvSpPr/>
          <p:nvPr/>
        </p:nvSpPr>
        <p:spPr>
          <a:xfrm>
            <a:off x="6264360" y="5292000"/>
            <a:ext cx="502920" cy="50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558ed5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37"/>
          <p:cNvSpPr/>
          <p:nvPr/>
        </p:nvSpPr>
        <p:spPr>
          <a:xfrm>
            <a:off x="7200720" y="5292000"/>
            <a:ext cx="502920" cy="50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</a:path>
            </a:pathLst>
          </a:custGeom>
          <a:solidFill>
            <a:srgbClr val="558ed5"/>
          </a:solidFill>
          <a:ln w="18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38"/>
          <p:cNvSpPr/>
          <p:nvPr/>
        </p:nvSpPr>
        <p:spPr>
          <a:xfrm>
            <a:off x="2638080" y="6302880"/>
            <a:ext cx="781200" cy="857160"/>
          </a:xfrm>
          <a:prstGeom prst="ellipse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39"/>
          <p:cNvSpPr/>
          <p:nvPr/>
        </p:nvSpPr>
        <p:spPr>
          <a:xfrm>
            <a:off x="2228760" y="3542040"/>
            <a:ext cx="1303200" cy="64080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40"/>
          <p:cNvSpPr/>
          <p:nvPr/>
        </p:nvSpPr>
        <p:spPr>
          <a:xfrm rot="16200000">
            <a:off x="4111560" y="5097240"/>
            <a:ext cx="1574280" cy="55008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41"/>
          <p:cNvSpPr/>
          <p:nvPr/>
        </p:nvSpPr>
        <p:spPr>
          <a:xfrm rot="16200000">
            <a:off x="5483160" y="5094360"/>
            <a:ext cx="1574280" cy="55008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42"/>
          <p:cNvSpPr/>
          <p:nvPr/>
        </p:nvSpPr>
        <p:spPr>
          <a:xfrm rot="16200000">
            <a:off x="6854760" y="5097240"/>
            <a:ext cx="1574280" cy="55008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43"/>
          <p:cNvSpPr/>
          <p:nvPr/>
        </p:nvSpPr>
        <p:spPr>
          <a:xfrm rot="16200000">
            <a:off x="8892720" y="5201280"/>
            <a:ext cx="1408320" cy="49392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44"/>
          <p:cNvSpPr/>
          <p:nvPr/>
        </p:nvSpPr>
        <p:spPr>
          <a:xfrm>
            <a:off x="9556920" y="3721680"/>
            <a:ext cx="286920" cy="50256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45"/>
          <p:cNvSpPr/>
          <p:nvPr/>
        </p:nvSpPr>
        <p:spPr>
          <a:xfrm>
            <a:off x="8269560" y="1440000"/>
            <a:ext cx="157428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46"/>
          <p:cNvSpPr/>
          <p:nvPr/>
        </p:nvSpPr>
        <p:spPr>
          <a:xfrm>
            <a:off x="9293760" y="1728720"/>
            <a:ext cx="550080" cy="199548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47"/>
          <p:cNvSpPr/>
          <p:nvPr/>
        </p:nvSpPr>
        <p:spPr>
          <a:xfrm>
            <a:off x="5502240" y="217116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48"/>
          <p:cNvSpPr/>
          <p:nvPr/>
        </p:nvSpPr>
        <p:spPr>
          <a:xfrm>
            <a:off x="5502240" y="270468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49"/>
          <p:cNvSpPr/>
          <p:nvPr/>
        </p:nvSpPr>
        <p:spPr>
          <a:xfrm>
            <a:off x="5502240" y="331416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50"/>
          <p:cNvSpPr/>
          <p:nvPr/>
        </p:nvSpPr>
        <p:spPr>
          <a:xfrm>
            <a:off x="5502240" y="392400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51"/>
          <p:cNvSpPr/>
          <p:nvPr/>
        </p:nvSpPr>
        <p:spPr>
          <a:xfrm>
            <a:off x="6188040" y="217116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52"/>
          <p:cNvSpPr/>
          <p:nvPr/>
        </p:nvSpPr>
        <p:spPr>
          <a:xfrm>
            <a:off x="6188040" y="270468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53"/>
          <p:cNvSpPr/>
          <p:nvPr/>
        </p:nvSpPr>
        <p:spPr>
          <a:xfrm>
            <a:off x="6188040" y="331416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54"/>
          <p:cNvSpPr/>
          <p:nvPr/>
        </p:nvSpPr>
        <p:spPr>
          <a:xfrm>
            <a:off x="6188040" y="392400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55"/>
          <p:cNvSpPr/>
          <p:nvPr/>
        </p:nvSpPr>
        <p:spPr>
          <a:xfrm>
            <a:off x="6797520" y="217116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56"/>
          <p:cNvSpPr/>
          <p:nvPr/>
        </p:nvSpPr>
        <p:spPr>
          <a:xfrm>
            <a:off x="7407000" y="217116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57"/>
          <p:cNvSpPr/>
          <p:nvPr/>
        </p:nvSpPr>
        <p:spPr>
          <a:xfrm>
            <a:off x="8092800" y="217116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58"/>
          <p:cNvSpPr/>
          <p:nvPr/>
        </p:nvSpPr>
        <p:spPr>
          <a:xfrm>
            <a:off x="6797520" y="270468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59"/>
          <p:cNvSpPr/>
          <p:nvPr/>
        </p:nvSpPr>
        <p:spPr>
          <a:xfrm>
            <a:off x="6797520" y="331416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60"/>
          <p:cNvSpPr/>
          <p:nvPr/>
        </p:nvSpPr>
        <p:spPr>
          <a:xfrm>
            <a:off x="6797520" y="392400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61"/>
          <p:cNvSpPr/>
          <p:nvPr/>
        </p:nvSpPr>
        <p:spPr>
          <a:xfrm>
            <a:off x="7471080" y="270468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62"/>
          <p:cNvSpPr/>
          <p:nvPr/>
        </p:nvSpPr>
        <p:spPr>
          <a:xfrm>
            <a:off x="8092800" y="270468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63"/>
          <p:cNvSpPr/>
          <p:nvPr/>
        </p:nvSpPr>
        <p:spPr>
          <a:xfrm>
            <a:off x="7483320" y="331416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64"/>
          <p:cNvSpPr/>
          <p:nvPr/>
        </p:nvSpPr>
        <p:spPr>
          <a:xfrm>
            <a:off x="8092800" y="331416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65"/>
          <p:cNvSpPr/>
          <p:nvPr/>
        </p:nvSpPr>
        <p:spPr>
          <a:xfrm>
            <a:off x="7483320" y="392400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66"/>
          <p:cNvSpPr/>
          <p:nvPr/>
        </p:nvSpPr>
        <p:spPr>
          <a:xfrm>
            <a:off x="8092800" y="392400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67"/>
          <p:cNvSpPr/>
          <p:nvPr/>
        </p:nvSpPr>
        <p:spPr>
          <a:xfrm>
            <a:off x="4740120" y="217116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68"/>
          <p:cNvSpPr/>
          <p:nvPr/>
        </p:nvSpPr>
        <p:spPr>
          <a:xfrm>
            <a:off x="4740120" y="270468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69"/>
          <p:cNvSpPr/>
          <p:nvPr/>
        </p:nvSpPr>
        <p:spPr>
          <a:xfrm>
            <a:off x="4740120" y="331416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70"/>
          <p:cNvSpPr/>
          <p:nvPr/>
        </p:nvSpPr>
        <p:spPr>
          <a:xfrm>
            <a:off x="4740120" y="392400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71"/>
          <p:cNvSpPr/>
          <p:nvPr/>
        </p:nvSpPr>
        <p:spPr>
          <a:xfrm>
            <a:off x="6076440" y="1640880"/>
            <a:ext cx="550080" cy="28692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47" name="Google Shape;298;p53" descr=""/>
          <p:cNvPicPr/>
          <p:nvPr/>
        </p:nvPicPr>
        <p:blipFill>
          <a:blip r:embed="rId1"/>
          <a:stretch/>
        </p:blipFill>
        <p:spPr>
          <a:xfrm>
            <a:off x="497880" y="313200"/>
            <a:ext cx="1038960" cy="1038960"/>
          </a:xfrm>
          <a:prstGeom prst="rect">
            <a:avLst/>
          </a:prstGeom>
          <a:ln>
            <a:noFill/>
          </a:ln>
        </p:spPr>
      </p:pic>
      <p:sp>
        <p:nvSpPr>
          <p:cNvPr id="148" name="CustomShape 72"/>
          <p:cNvSpPr/>
          <p:nvPr/>
        </p:nvSpPr>
        <p:spPr>
          <a:xfrm>
            <a:off x="358200" y="4446000"/>
            <a:ext cx="358920" cy="3589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73"/>
          <p:cNvSpPr/>
          <p:nvPr/>
        </p:nvSpPr>
        <p:spPr>
          <a:xfrm>
            <a:off x="358200" y="1626840"/>
            <a:ext cx="358920" cy="3589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74"/>
          <p:cNvSpPr/>
          <p:nvPr/>
        </p:nvSpPr>
        <p:spPr>
          <a:xfrm>
            <a:off x="7534440" y="1440000"/>
            <a:ext cx="718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75"/>
          <p:cNvSpPr/>
          <p:nvPr/>
        </p:nvSpPr>
        <p:spPr>
          <a:xfrm>
            <a:off x="9495360" y="4374720"/>
            <a:ext cx="2869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76"/>
          <p:cNvSpPr/>
          <p:nvPr/>
        </p:nvSpPr>
        <p:spPr>
          <a:xfrm>
            <a:off x="5976000" y="1368000"/>
            <a:ext cx="914040" cy="5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latin typeface="Arial"/>
                <a:ea typeface="Arial"/>
              </a:rPr>
              <a:t>Carteiras </a:t>
            </a:r>
            <a:endParaRPr b="0" lang="pt-BR" sz="1100" spc="-1" strike="noStrike">
              <a:latin typeface="Arial"/>
            </a:endParaRPr>
          </a:p>
        </p:txBody>
      </p:sp>
      <p:sp>
        <p:nvSpPr>
          <p:cNvPr id="153" name="CustomShape 77"/>
          <p:cNvSpPr/>
          <p:nvPr/>
        </p:nvSpPr>
        <p:spPr>
          <a:xfrm>
            <a:off x="7403760" y="5147280"/>
            <a:ext cx="477360" cy="50364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78"/>
          <p:cNvSpPr/>
          <p:nvPr/>
        </p:nvSpPr>
        <p:spPr>
          <a:xfrm>
            <a:off x="2228760" y="2475360"/>
            <a:ext cx="1303200" cy="64080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79"/>
          <p:cNvSpPr/>
          <p:nvPr/>
        </p:nvSpPr>
        <p:spPr>
          <a:xfrm>
            <a:off x="8030160" y="5189760"/>
            <a:ext cx="358920" cy="3589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80"/>
          <p:cNvSpPr/>
          <p:nvPr/>
        </p:nvSpPr>
        <p:spPr>
          <a:xfrm>
            <a:off x="6776640" y="5191920"/>
            <a:ext cx="358920" cy="3589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81"/>
          <p:cNvSpPr/>
          <p:nvPr/>
        </p:nvSpPr>
        <p:spPr>
          <a:xfrm>
            <a:off x="5405040" y="5191920"/>
            <a:ext cx="358920" cy="3589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82"/>
          <p:cNvSpPr/>
          <p:nvPr/>
        </p:nvSpPr>
        <p:spPr>
          <a:xfrm>
            <a:off x="5637240" y="4829760"/>
            <a:ext cx="2275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83"/>
          <p:cNvSpPr/>
          <p:nvPr/>
        </p:nvSpPr>
        <p:spPr>
          <a:xfrm>
            <a:off x="5637240" y="5744160"/>
            <a:ext cx="2275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84"/>
          <p:cNvSpPr/>
          <p:nvPr/>
        </p:nvSpPr>
        <p:spPr>
          <a:xfrm>
            <a:off x="6704280" y="5744160"/>
            <a:ext cx="2275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85"/>
          <p:cNvSpPr/>
          <p:nvPr/>
        </p:nvSpPr>
        <p:spPr>
          <a:xfrm>
            <a:off x="6704280" y="4829760"/>
            <a:ext cx="2275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86"/>
          <p:cNvSpPr/>
          <p:nvPr/>
        </p:nvSpPr>
        <p:spPr>
          <a:xfrm>
            <a:off x="8075880" y="4829760"/>
            <a:ext cx="2275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87"/>
          <p:cNvSpPr/>
          <p:nvPr/>
        </p:nvSpPr>
        <p:spPr>
          <a:xfrm>
            <a:off x="8075880" y="5744160"/>
            <a:ext cx="2275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88"/>
          <p:cNvSpPr/>
          <p:nvPr/>
        </p:nvSpPr>
        <p:spPr>
          <a:xfrm>
            <a:off x="9397800" y="2590560"/>
            <a:ext cx="358920" cy="3589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89"/>
          <p:cNvSpPr/>
          <p:nvPr/>
        </p:nvSpPr>
        <p:spPr>
          <a:xfrm>
            <a:off x="2436840" y="3229560"/>
            <a:ext cx="2275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90"/>
          <p:cNvSpPr/>
          <p:nvPr/>
        </p:nvSpPr>
        <p:spPr>
          <a:xfrm>
            <a:off x="3122640" y="3229560"/>
            <a:ext cx="2275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91"/>
          <p:cNvSpPr/>
          <p:nvPr/>
        </p:nvSpPr>
        <p:spPr>
          <a:xfrm>
            <a:off x="3122640" y="4372560"/>
            <a:ext cx="2275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92"/>
          <p:cNvSpPr/>
          <p:nvPr/>
        </p:nvSpPr>
        <p:spPr>
          <a:xfrm>
            <a:off x="2436840" y="4372560"/>
            <a:ext cx="2275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93"/>
          <p:cNvSpPr/>
          <p:nvPr/>
        </p:nvSpPr>
        <p:spPr>
          <a:xfrm>
            <a:off x="3561480" y="5054040"/>
            <a:ext cx="2275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94"/>
          <p:cNvSpPr/>
          <p:nvPr/>
        </p:nvSpPr>
        <p:spPr>
          <a:xfrm>
            <a:off x="3561480" y="5735520"/>
            <a:ext cx="227520" cy="20124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95"/>
          <p:cNvSpPr/>
          <p:nvPr/>
        </p:nvSpPr>
        <p:spPr>
          <a:xfrm>
            <a:off x="6450840" y="2930400"/>
            <a:ext cx="358920" cy="3589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96"/>
          <p:cNvSpPr/>
          <p:nvPr/>
        </p:nvSpPr>
        <p:spPr>
          <a:xfrm>
            <a:off x="5936040" y="4170240"/>
            <a:ext cx="1029600" cy="3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Bancadas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173" name="CustomShape 97"/>
          <p:cNvSpPr/>
          <p:nvPr/>
        </p:nvSpPr>
        <p:spPr>
          <a:xfrm>
            <a:off x="6899400" y="2999160"/>
            <a:ext cx="645840" cy="201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98"/>
          <p:cNvSpPr/>
          <p:nvPr/>
        </p:nvSpPr>
        <p:spPr>
          <a:xfrm rot="10798200">
            <a:off x="5733000" y="3010320"/>
            <a:ext cx="645840" cy="201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99"/>
          <p:cNvSpPr/>
          <p:nvPr/>
        </p:nvSpPr>
        <p:spPr>
          <a:xfrm rot="16200000">
            <a:off x="6312960" y="2406600"/>
            <a:ext cx="645840" cy="201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100"/>
          <p:cNvSpPr/>
          <p:nvPr/>
        </p:nvSpPr>
        <p:spPr>
          <a:xfrm rot="5400000">
            <a:off x="6316200" y="3623400"/>
            <a:ext cx="645840" cy="201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101"/>
          <p:cNvSpPr/>
          <p:nvPr/>
        </p:nvSpPr>
        <p:spPr>
          <a:xfrm>
            <a:off x="6732720" y="6554160"/>
            <a:ext cx="358920" cy="358920"/>
          </a:xfrm>
          <a:prstGeom prst="ellipse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102"/>
          <p:cNvSpPr/>
          <p:nvPr/>
        </p:nvSpPr>
        <p:spPr>
          <a:xfrm>
            <a:off x="2341080" y="5760000"/>
            <a:ext cx="502560" cy="38016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103"/>
          <p:cNvSpPr/>
          <p:nvPr/>
        </p:nvSpPr>
        <p:spPr>
          <a:xfrm>
            <a:off x="6450480" y="2930400"/>
            <a:ext cx="359280" cy="359280"/>
          </a:xfrm>
          <a:custGeom>
            <a:avLst/>
            <a:gdLst/>
            <a:ahLst/>
            <a:rect l="l" t="t" r="r" b="b"/>
            <a:pathLst>
              <a:path w="1001" h="1001">
                <a:moveTo>
                  <a:pt x="1000" y="500"/>
                </a:moveTo>
                <a:lnTo>
                  <a:pt x="999" y="525"/>
                </a:lnTo>
                <a:lnTo>
                  <a:pt x="997" y="550"/>
                </a:lnTo>
                <a:lnTo>
                  <a:pt x="994" y="575"/>
                </a:lnTo>
                <a:lnTo>
                  <a:pt x="990" y="600"/>
                </a:lnTo>
                <a:lnTo>
                  <a:pt x="984" y="624"/>
                </a:lnTo>
                <a:lnTo>
                  <a:pt x="978" y="648"/>
                </a:lnTo>
                <a:lnTo>
                  <a:pt x="970" y="672"/>
                </a:lnTo>
                <a:lnTo>
                  <a:pt x="960" y="695"/>
                </a:lnTo>
                <a:lnTo>
                  <a:pt x="950" y="718"/>
                </a:lnTo>
                <a:lnTo>
                  <a:pt x="938" y="740"/>
                </a:lnTo>
                <a:lnTo>
                  <a:pt x="926" y="762"/>
                </a:lnTo>
                <a:lnTo>
                  <a:pt x="912" y="783"/>
                </a:lnTo>
                <a:lnTo>
                  <a:pt x="898" y="803"/>
                </a:lnTo>
                <a:lnTo>
                  <a:pt x="882" y="823"/>
                </a:lnTo>
                <a:lnTo>
                  <a:pt x="865" y="842"/>
                </a:lnTo>
                <a:lnTo>
                  <a:pt x="848" y="859"/>
                </a:lnTo>
                <a:lnTo>
                  <a:pt x="829" y="876"/>
                </a:lnTo>
                <a:lnTo>
                  <a:pt x="810" y="892"/>
                </a:lnTo>
                <a:lnTo>
                  <a:pt x="790" y="907"/>
                </a:lnTo>
                <a:lnTo>
                  <a:pt x="769" y="921"/>
                </a:lnTo>
                <a:lnTo>
                  <a:pt x="748" y="934"/>
                </a:lnTo>
                <a:lnTo>
                  <a:pt x="726" y="946"/>
                </a:lnTo>
                <a:lnTo>
                  <a:pt x="703" y="957"/>
                </a:lnTo>
                <a:lnTo>
                  <a:pt x="680" y="967"/>
                </a:lnTo>
                <a:lnTo>
                  <a:pt x="656" y="975"/>
                </a:lnTo>
                <a:lnTo>
                  <a:pt x="632" y="982"/>
                </a:lnTo>
                <a:lnTo>
                  <a:pt x="608" y="988"/>
                </a:lnTo>
                <a:lnTo>
                  <a:pt x="583" y="993"/>
                </a:lnTo>
                <a:lnTo>
                  <a:pt x="558" y="997"/>
                </a:lnTo>
                <a:lnTo>
                  <a:pt x="533" y="999"/>
                </a:lnTo>
                <a:lnTo>
                  <a:pt x="508" y="1000"/>
                </a:lnTo>
                <a:lnTo>
                  <a:pt x="483" y="1000"/>
                </a:lnTo>
                <a:lnTo>
                  <a:pt x="458" y="998"/>
                </a:lnTo>
                <a:lnTo>
                  <a:pt x="433" y="996"/>
                </a:lnTo>
                <a:lnTo>
                  <a:pt x="409" y="992"/>
                </a:lnTo>
                <a:lnTo>
                  <a:pt x="384" y="986"/>
                </a:lnTo>
                <a:lnTo>
                  <a:pt x="360" y="980"/>
                </a:lnTo>
                <a:lnTo>
                  <a:pt x="336" y="972"/>
                </a:lnTo>
                <a:lnTo>
                  <a:pt x="313" y="964"/>
                </a:lnTo>
                <a:lnTo>
                  <a:pt x="290" y="954"/>
                </a:lnTo>
                <a:lnTo>
                  <a:pt x="267" y="942"/>
                </a:lnTo>
                <a:lnTo>
                  <a:pt x="245" y="930"/>
                </a:lnTo>
                <a:lnTo>
                  <a:pt x="224" y="917"/>
                </a:lnTo>
                <a:lnTo>
                  <a:pt x="203" y="903"/>
                </a:lnTo>
                <a:lnTo>
                  <a:pt x="184" y="887"/>
                </a:lnTo>
                <a:lnTo>
                  <a:pt x="165" y="871"/>
                </a:lnTo>
                <a:lnTo>
                  <a:pt x="146" y="854"/>
                </a:lnTo>
                <a:lnTo>
                  <a:pt x="129" y="835"/>
                </a:lnTo>
                <a:lnTo>
                  <a:pt x="113" y="816"/>
                </a:lnTo>
                <a:lnTo>
                  <a:pt x="97" y="797"/>
                </a:lnTo>
                <a:lnTo>
                  <a:pt x="83" y="776"/>
                </a:lnTo>
                <a:lnTo>
                  <a:pt x="70" y="755"/>
                </a:lnTo>
                <a:lnTo>
                  <a:pt x="58" y="733"/>
                </a:lnTo>
                <a:lnTo>
                  <a:pt x="46" y="710"/>
                </a:lnTo>
                <a:lnTo>
                  <a:pt x="36" y="687"/>
                </a:lnTo>
                <a:lnTo>
                  <a:pt x="28" y="664"/>
                </a:lnTo>
                <a:lnTo>
                  <a:pt x="20" y="640"/>
                </a:lnTo>
                <a:lnTo>
                  <a:pt x="14" y="616"/>
                </a:lnTo>
                <a:lnTo>
                  <a:pt x="8" y="591"/>
                </a:lnTo>
                <a:lnTo>
                  <a:pt x="4" y="567"/>
                </a:lnTo>
                <a:lnTo>
                  <a:pt x="2" y="542"/>
                </a:lnTo>
                <a:lnTo>
                  <a:pt x="0" y="517"/>
                </a:lnTo>
                <a:lnTo>
                  <a:pt x="0" y="492"/>
                </a:lnTo>
                <a:lnTo>
                  <a:pt x="1" y="467"/>
                </a:lnTo>
                <a:lnTo>
                  <a:pt x="3" y="442"/>
                </a:lnTo>
                <a:lnTo>
                  <a:pt x="7" y="417"/>
                </a:lnTo>
                <a:lnTo>
                  <a:pt x="12" y="392"/>
                </a:lnTo>
                <a:lnTo>
                  <a:pt x="18" y="368"/>
                </a:lnTo>
                <a:lnTo>
                  <a:pt x="25" y="344"/>
                </a:lnTo>
                <a:lnTo>
                  <a:pt x="33" y="320"/>
                </a:lnTo>
                <a:lnTo>
                  <a:pt x="43" y="297"/>
                </a:lnTo>
                <a:lnTo>
                  <a:pt x="54" y="274"/>
                </a:lnTo>
                <a:lnTo>
                  <a:pt x="66" y="252"/>
                </a:lnTo>
                <a:lnTo>
                  <a:pt x="79" y="231"/>
                </a:lnTo>
                <a:lnTo>
                  <a:pt x="93" y="210"/>
                </a:lnTo>
                <a:lnTo>
                  <a:pt x="108" y="190"/>
                </a:lnTo>
                <a:lnTo>
                  <a:pt x="124" y="171"/>
                </a:lnTo>
                <a:lnTo>
                  <a:pt x="141" y="152"/>
                </a:lnTo>
                <a:lnTo>
                  <a:pt x="158" y="135"/>
                </a:lnTo>
                <a:lnTo>
                  <a:pt x="177" y="118"/>
                </a:lnTo>
                <a:lnTo>
                  <a:pt x="197" y="102"/>
                </a:lnTo>
                <a:lnTo>
                  <a:pt x="217" y="88"/>
                </a:lnTo>
                <a:lnTo>
                  <a:pt x="238" y="74"/>
                </a:lnTo>
                <a:lnTo>
                  <a:pt x="260" y="62"/>
                </a:lnTo>
                <a:lnTo>
                  <a:pt x="282" y="50"/>
                </a:lnTo>
                <a:lnTo>
                  <a:pt x="305" y="40"/>
                </a:lnTo>
                <a:lnTo>
                  <a:pt x="328" y="30"/>
                </a:lnTo>
                <a:lnTo>
                  <a:pt x="352" y="22"/>
                </a:lnTo>
                <a:lnTo>
                  <a:pt x="376" y="16"/>
                </a:lnTo>
                <a:lnTo>
                  <a:pt x="400" y="10"/>
                </a:lnTo>
                <a:lnTo>
                  <a:pt x="425" y="6"/>
                </a:lnTo>
                <a:lnTo>
                  <a:pt x="450" y="3"/>
                </a:lnTo>
                <a:lnTo>
                  <a:pt x="475" y="1"/>
                </a:lnTo>
                <a:lnTo>
                  <a:pt x="500" y="0"/>
                </a:lnTo>
                <a:lnTo>
                  <a:pt x="500" y="500"/>
                </a:lnTo>
                <a:lnTo>
                  <a:pt x="1000" y="500"/>
                </a:ln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Line 104"/>
          <p:cNvSpPr/>
          <p:nvPr/>
        </p:nvSpPr>
        <p:spPr>
          <a:xfrm flipH="1" flipV="1">
            <a:off x="2232000" y="6159600"/>
            <a:ext cx="7632000" cy="72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81" name="Picture 3" descr=""/>
          <p:cNvPicPr/>
          <p:nvPr/>
        </p:nvPicPr>
        <p:blipFill>
          <a:blip r:embed="rId2"/>
          <a:srcRect l="11767" t="1102" r="73503" b="86520"/>
          <a:stretch/>
        </p:blipFill>
        <p:spPr>
          <a:xfrm>
            <a:off x="2412360" y="1440000"/>
            <a:ext cx="719640" cy="575640"/>
          </a:xfrm>
          <a:prstGeom prst="rect">
            <a:avLst/>
          </a:prstGeom>
          <a:ln>
            <a:noFill/>
          </a:ln>
        </p:spPr>
      </p:pic>
      <p:sp>
        <p:nvSpPr>
          <p:cNvPr id="182" name="Line 105"/>
          <p:cNvSpPr/>
          <p:nvPr/>
        </p:nvSpPr>
        <p:spPr>
          <a:xfrm>
            <a:off x="216000" y="1440000"/>
            <a:ext cx="964800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106"/>
          <p:cNvSpPr/>
          <p:nvPr/>
        </p:nvSpPr>
        <p:spPr>
          <a:xfrm>
            <a:off x="8172360" y="1691640"/>
            <a:ext cx="122292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Autofit/>
          </a:bodyPr>
          <a:p>
            <a:pPr algn="ctr">
              <a:lnSpc>
                <a:spcPct val="100000"/>
              </a:lnSpc>
            </a:pPr>
            <a:r>
              <a:rPr b="0" lang="pt-BR" sz="1100" spc="-1" strike="noStrike">
                <a:solidFill>
                  <a:srgbClr val="000000"/>
                </a:solidFill>
                <a:latin typeface="Arial"/>
                <a:ea typeface="Arial"/>
              </a:rPr>
              <a:t>Equipamentos elétricos</a:t>
            </a:r>
            <a:endParaRPr b="0" lang="pt-BR" sz="1100" spc="-1" strike="noStrike">
              <a:latin typeface="Arial"/>
            </a:endParaRPr>
          </a:p>
        </p:txBody>
      </p:sp>
      <p:sp>
        <p:nvSpPr>
          <p:cNvPr id="184" name="CustomShape 107"/>
          <p:cNvSpPr/>
          <p:nvPr/>
        </p:nvSpPr>
        <p:spPr>
          <a:xfrm>
            <a:off x="6035400" y="5147280"/>
            <a:ext cx="477360" cy="50364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108"/>
          <p:cNvSpPr/>
          <p:nvPr/>
        </p:nvSpPr>
        <p:spPr>
          <a:xfrm>
            <a:off x="4667040" y="5147280"/>
            <a:ext cx="477360" cy="50364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109"/>
          <p:cNvSpPr/>
          <p:nvPr/>
        </p:nvSpPr>
        <p:spPr>
          <a:xfrm>
            <a:off x="2650680" y="3635280"/>
            <a:ext cx="477360" cy="50364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110"/>
          <p:cNvSpPr/>
          <p:nvPr/>
        </p:nvSpPr>
        <p:spPr>
          <a:xfrm>
            <a:off x="2650320" y="2555280"/>
            <a:ext cx="477360" cy="50364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111"/>
          <p:cNvSpPr/>
          <p:nvPr/>
        </p:nvSpPr>
        <p:spPr>
          <a:xfrm>
            <a:off x="2974680" y="5219280"/>
            <a:ext cx="477360" cy="50364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112"/>
          <p:cNvSpPr/>
          <p:nvPr/>
        </p:nvSpPr>
        <p:spPr>
          <a:xfrm>
            <a:off x="4883400" y="6479280"/>
            <a:ext cx="477360" cy="503640"/>
          </a:xfrm>
          <a:prstGeom prst="ellipse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113"/>
          <p:cNvSpPr/>
          <p:nvPr/>
        </p:nvSpPr>
        <p:spPr>
          <a:xfrm>
            <a:off x="2418840" y="5774400"/>
            <a:ext cx="358920" cy="3589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114"/>
          <p:cNvSpPr/>
          <p:nvPr/>
        </p:nvSpPr>
        <p:spPr>
          <a:xfrm>
            <a:off x="2268000" y="5364000"/>
            <a:ext cx="771840" cy="4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100" spc="-1" strike="noStrike">
                <a:latin typeface="Arial"/>
              </a:rPr>
              <a:t>Caixa de </a:t>
            </a: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latin typeface="Arial"/>
              </a:rPr>
              <a:t>energia</a:t>
            </a:r>
            <a:endParaRPr b="0" lang="pt-BR" sz="1100" spc="-1" strike="noStrike">
              <a:latin typeface="Arial"/>
            </a:endParaRPr>
          </a:p>
        </p:txBody>
      </p:sp>
      <p:sp>
        <p:nvSpPr>
          <p:cNvPr id="192" name="CustomShape 115"/>
          <p:cNvSpPr/>
          <p:nvPr/>
        </p:nvSpPr>
        <p:spPr>
          <a:xfrm rot="16200000">
            <a:off x="2538720" y="5216760"/>
            <a:ext cx="1335960" cy="550080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"/>
          <p:cNvPicPr preferRelativeResize="0"/>
          <p:nvPr/>
        </p:nvPicPr>
        <p:blipFill rotWithShape="1">
          <a:blip r:embed="rId3">
            <a:alphaModFix/>
          </a:blip>
          <a:srcRect b="12274" l="0" r="0" t="13337"/>
          <a:stretch/>
        </p:blipFill>
        <p:spPr>
          <a:xfrm>
            <a:off x="274600" y="1120075"/>
            <a:ext cx="4080850" cy="539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"/>
          <p:cNvPicPr preferRelativeResize="0"/>
          <p:nvPr/>
        </p:nvPicPr>
        <p:blipFill rotWithShape="1">
          <a:blip r:embed="rId4">
            <a:alphaModFix/>
          </a:blip>
          <a:srcRect b="12274" l="0" r="0" t="13337"/>
          <a:stretch/>
        </p:blipFill>
        <p:spPr>
          <a:xfrm>
            <a:off x="5745018" y="1081487"/>
            <a:ext cx="4080875" cy="5396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"/>
          <p:cNvPicPr preferRelativeResize="0"/>
          <p:nvPr/>
        </p:nvPicPr>
        <p:blipFill rotWithShape="1">
          <a:blip r:embed="rId3">
            <a:alphaModFix/>
          </a:blip>
          <a:srcRect b="28831" l="0" r="0" t="30044"/>
          <a:stretch/>
        </p:blipFill>
        <p:spPr>
          <a:xfrm>
            <a:off x="2241175" y="1733425"/>
            <a:ext cx="5598274" cy="409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"/>
          <p:cNvSpPr txBox="1"/>
          <p:nvPr>
            <p:ph type="subTitle"/>
          </p:nvPr>
        </p:nvSpPr>
        <p:spPr>
          <a:xfrm>
            <a:off x="504313" y="854682"/>
            <a:ext cx="9072000" cy="58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Comic Sans MS"/>
                <a:ea typeface="Comic Sans MS"/>
                <a:cs typeface="Comic Sans MS"/>
                <a:sym typeface="Comic Sans MS"/>
              </a:rPr>
              <a:t>Agradecemos pela atenção!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