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70" d="100"/>
          <a:sy n="70" d="100"/>
        </p:scale>
        <p:origin x="124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Ícaro Souza" userId="047d685f2139e1a1" providerId="Windows Live" clId="Web-{5900C53E-6BD3-4B85-919F-7E194671ECD0}"/>
    <pc:docChg chg="mod modSld modMainMaster setSldSz">
      <pc:chgData name="Ícaro Souza" userId="047d685f2139e1a1" providerId="Windows Live" clId="Web-{5900C53E-6BD3-4B85-919F-7E194671ECD0}" dt="2018-06-08T13:51:24.399" v="78" actId="1076"/>
      <pc:docMkLst>
        <pc:docMk/>
      </pc:docMkLst>
      <pc:sldChg chg="addSp delSp modSp mod setBg">
        <pc:chgData name="Ícaro Souza" userId="047d685f2139e1a1" providerId="Windows Live" clId="Web-{5900C53E-6BD3-4B85-919F-7E194671ECD0}" dt="2018-06-08T13:51:24.399" v="78" actId="1076"/>
        <pc:sldMkLst>
          <pc:docMk/>
          <pc:sldMk cId="2210866551" sldId="256"/>
        </pc:sldMkLst>
        <pc:spChg chg="del">
          <ac:chgData name="Ícaro Souza" userId="047d685f2139e1a1" providerId="Windows Live" clId="Web-{5900C53E-6BD3-4B85-919F-7E194671ECD0}" dt="2018-06-08T13:36:11.528" v="6"/>
          <ac:spMkLst>
            <pc:docMk/>
            <pc:sldMk cId="2210866551" sldId="256"/>
            <ac:spMk id="2" creationId="{00000000-0000-0000-0000-000000000000}"/>
          </ac:spMkLst>
        </pc:spChg>
        <pc:spChg chg="del">
          <ac:chgData name="Ícaro Souza" userId="047d685f2139e1a1" providerId="Windows Live" clId="Web-{5900C53E-6BD3-4B85-919F-7E194671ECD0}" dt="2018-06-08T13:36:09.965" v="5"/>
          <ac:spMkLst>
            <pc:docMk/>
            <pc:sldMk cId="2210866551" sldId="256"/>
            <ac:spMk id="3" creationId="{00000000-0000-0000-0000-000000000000}"/>
          </ac:spMkLst>
        </pc:spChg>
        <pc:spChg chg="add mod">
          <ac:chgData name="Ícaro Souza" userId="047d685f2139e1a1" providerId="Windows Live" clId="Web-{5900C53E-6BD3-4B85-919F-7E194671ECD0}" dt="2018-06-08T13:48:48.913" v="62" actId="1076"/>
          <ac:spMkLst>
            <pc:docMk/>
            <pc:sldMk cId="2210866551" sldId="256"/>
            <ac:spMk id="4" creationId="{4A8638C0-FC5A-477D-BA8B-D1F2AAFE51C8}"/>
          </ac:spMkLst>
        </pc:spChg>
        <pc:spChg chg="add mod">
          <ac:chgData name="Ícaro Souza" userId="047d685f2139e1a1" providerId="Windows Live" clId="Web-{5900C53E-6BD3-4B85-919F-7E194671ECD0}" dt="2018-06-08T13:51:24.399" v="78" actId="1076"/>
          <ac:spMkLst>
            <pc:docMk/>
            <pc:sldMk cId="2210866551" sldId="256"/>
            <ac:spMk id="8" creationId="{AFBFD323-3AA5-41DB-A77A-8EAF93E27E84}"/>
          </ac:spMkLst>
        </pc:spChg>
        <pc:cxnChg chg="add mod">
          <ac:chgData name="Ícaro Souza" userId="047d685f2139e1a1" providerId="Windows Live" clId="Web-{5900C53E-6BD3-4B85-919F-7E194671ECD0}" dt="2018-06-08T13:49:16.522" v="65" actId="14100"/>
          <ac:cxnSpMkLst>
            <pc:docMk/>
            <pc:sldMk cId="2210866551" sldId="256"/>
            <ac:cxnSpMk id="5" creationId="{11D9900E-3F40-44A2-AD06-63844CA1A4F0}"/>
          </ac:cxnSpMkLst>
        </pc:cxnChg>
        <pc:cxnChg chg="add mod">
          <ac:chgData name="Ícaro Souza" userId="047d685f2139e1a1" providerId="Windows Live" clId="Web-{5900C53E-6BD3-4B85-919F-7E194671ECD0}" dt="2018-06-08T13:48:04.881" v="56"/>
          <ac:cxnSpMkLst>
            <pc:docMk/>
            <pc:sldMk cId="2210866551" sldId="256"/>
            <ac:cxnSpMk id="6" creationId="{821BE15A-63EB-40B0-9604-51B91B988D64}"/>
          </ac:cxnSpMkLst>
        </pc:cxnChg>
        <pc:cxnChg chg="add mod">
          <ac:chgData name="Ícaro Souza" userId="047d685f2139e1a1" providerId="Windows Live" clId="Web-{5900C53E-6BD3-4B85-919F-7E194671ECD0}" dt="2018-06-08T13:50:30.492" v="71" actId="14100"/>
          <ac:cxnSpMkLst>
            <pc:docMk/>
            <pc:sldMk cId="2210866551" sldId="256"/>
            <ac:cxnSpMk id="7" creationId="{9B1E937D-B3D3-451A-95C1-B66D843282BA}"/>
          </ac:cxnSpMkLst>
        </pc:cxnChg>
      </pc:sldChg>
      <pc:sldMasterChg chg="mod setBg modSldLayout">
        <pc:chgData name="Ícaro Souza" userId="047d685f2139e1a1" providerId="Windows Live" clId="Web-{5900C53E-6BD3-4B85-919F-7E194671ECD0}" dt="2018-06-08T13:35:50.543" v="1"/>
        <pc:sldMasterMkLst>
          <pc:docMk/>
          <pc:sldMasterMk cId="3494881735" sldId="2147483672"/>
        </pc:sldMasterMkLst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3080062766" sldId="2147483673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3276701476" sldId="2147483674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593897225" sldId="2147483675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1839574250" sldId="2147483676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1689136354" sldId="2147483677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3185513561" sldId="2147483678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2985189259" sldId="2147483679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2043336732" sldId="2147483680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2785670781" sldId="2147483681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2155285781" sldId="2147483682"/>
          </pc:sldLayoutMkLst>
        </pc:sldLayoutChg>
        <pc:sldLayoutChg chg="mod setBg">
          <pc:chgData name="Ícaro Souza" userId="047d685f2139e1a1" providerId="Windows Live" clId="Web-{5900C53E-6BD3-4B85-919F-7E194671ECD0}" dt="2018-06-08T13:35:50.543" v="1"/>
          <pc:sldLayoutMkLst>
            <pc:docMk/>
            <pc:sldMasterMk cId="3494881735" sldId="2147483672"/>
            <pc:sldLayoutMk cId="3681686193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06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28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68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70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89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57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913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5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18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333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67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88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eta: da Esquerda para a Direita e para Cima 22">
            <a:extLst>
              <a:ext uri="{FF2B5EF4-FFF2-40B4-BE49-F238E27FC236}">
                <a16:creationId xmlns:a16="http://schemas.microsoft.com/office/drawing/2014/main" id="{B2CA70CC-0A36-4F0B-8F40-6353EA1D4A9F}"/>
              </a:ext>
            </a:extLst>
          </p:cNvPr>
          <p:cNvSpPr/>
          <p:nvPr/>
        </p:nvSpPr>
        <p:spPr>
          <a:xfrm rot="5400000">
            <a:off x="3303287" y="2714607"/>
            <a:ext cx="1243252" cy="761517"/>
          </a:xfrm>
          <a:prstGeom prst="leftRightUpArrow">
            <a:avLst>
              <a:gd name="adj1" fmla="val 13743"/>
              <a:gd name="adj2" fmla="val 26876"/>
              <a:gd name="adj3" fmla="val 2312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A8638C0-FC5A-477D-BA8B-D1F2AAFE51C8}"/>
              </a:ext>
            </a:extLst>
          </p:cNvPr>
          <p:cNvSpPr/>
          <p:nvPr/>
        </p:nvSpPr>
        <p:spPr>
          <a:xfrm>
            <a:off x="118761" y="94248"/>
            <a:ext cx="8895346" cy="664945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11D9900E-3F40-44A2-AD06-63844CA1A4F0}"/>
              </a:ext>
            </a:extLst>
          </p:cNvPr>
          <p:cNvCxnSpPr/>
          <p:nvPr/>
        </p:nvCxnSpPr>
        <p:spPr>
          <a:xfrm flipV="1">
            <a:off x="118762" y="1189121"/>
            <a:ext cx="8895348" cy="18047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821BE15A-63EB-40B0-9604-51B91B988D64}"/>
              </a:ext>
            </a:extLst>
          </p:cNvPr>
          <p:cNvCxnSpPr>
            <a:cxnSpLocks/>
          </p:cNvCxnSpPr>
          <p:nvPr/>
        </p:nvCxnSpPr>
        <p:spPr>
          <a:xfrm flipH="1">
            <a:off x="1875369" y="1197143"/>
            <a:ext cx="18046" cy="5546557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9B1E937D-B3D3-451A-95C1-B66D843282BA}"/>
              </a:ext>
            </a:extLst>
          </p:cNvPr>
          <p:cNvCxnSpPr>
            <a:cxnSpLocks/>
          </p:cNvCxnSpPr>
          <p:nvPr/>
        </p:nvCxnSpPr>
        <p:spPr>
          <a:xfrm flipV="1">
            <a:off x="1883390" y="5703871"/>
            <a:ext cx="7130716" cy="18047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AFBFD323-3AA5-41DB-A77A-8EAF93E27E84}"/>
              </a:ext>
            </a:extLst>
          </p:cNvPr>
          <p:cNvSpPr/>
          <p:nvPr/>
        </p:nvSpPr>
        <p:spPr>
          <a:xfrm>
            <a:off x="1980139" y="1274849"/>
            <a:ext cx="6947244" cy="433697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64E58FF-BB18-4F57-89A0-C3BA40BA10A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  <a:alphaModFix/>
          </a:blip>
          <a:srcRect/>
          <a:stretch>
            <a:fillRect/>
          </a:stretch>
        </p:blipFill>
        <p:spPr>
          <a:xfrm>
            <a:off x="118761" y="161845"/>
            <a:ext cx="978822" cy="97882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2DAF67F0-D9DB-45CA-B6EA-5008464E7EE5}"/>
              </a:ext>
            </a:extLst>
          </p:cNvPr>
          <p:cNvSpPr txBox="1"/>
          <p:nvPr/>
        </p:nvSpPr>
        <p:spPr>
          <a:xfrm>
            <a:off x="1097583" y="380075"/>
            <a:ext cx="7587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MAPA DE RISCOS – LABORATÓRIO DE METROLOGIA</a:t>
            </a:r>
          </a:p>
        </p:txBody>
      </p:sp>
      <p:grpSp>
        <p:nvGrpSpPr>
          <p:cNvPr id="67" name="Grupo 39">
            <a:extLst>
              <a:ext uri="{FF2B5EF4-FFF2-40B4-BE49-F238E27FC236}">
                <a16:creationId xmlns:a16="http://schemas.microsoft.com/office/drawing/2014/main" id="{9E353744-4228-4695-AB7B-277D93848688}"/>
              </a:ext>
            </a:extLst>
          </p:cNvPr>
          <p:cNvGrpSpPr/>
          <p:nvPr/>
        </p:nvGrpSpPr>
        <p:grpSpPr>
          <a:xfrm rot="16200000">
            <a:off x="2495098" y="4742642"/>
            <a:ext cx="920921" cy="1567158"/>
            <a:chOff x="-316446" y="1378454"/>
            <a:chExt cx="1213920" cy="1868950"/>
          </a:xfrm>
        </p:grpSpPr>
        <p:grpSp>
          <p:nvGrpSpPr>
            <p:cNvPr id="68" name="Agrupar 20">
              <a:extLst>
                <a:ext uri="{FF2B5EF4-FFF2-40B4-BE49-F238E27FC236}">
                  <a16:creationId xmlns:a16="http://schemas.microsoft.com/office/drawing/2014/main" id="{6C1A5018-CB68-4E5B-8047-77F0AECB9931}"/>
                </a:ext>
              </a:extLst>
            </p:cNvPr>
            <p:cNvGrpSpPr/>
            <p:nvPr/>
          </p:nvGrpSpPr>
          <p:grpSpPr>
            <a:xfrm>
              <a:off x="-316446" y="1378454"/>
              <a:ext cx="1209182" cy="1868950"/>
              <a:chOff x="-59766" y="1381953"/>
              <a:chExt cx="1209182" cy="1868950"/>
            </a:xfrm>
          </p:grpSpPr>
          <p:sp>
            <p:nvSpPr>
              <p:cNvPr id="73" name="Arco 72">
                <a:extLst>
                  <a:ext uri="{FF2B5EF4-FFF2-40B4-BE49-F238E27FC236}">
                    <a16:creationId xmlns:a16="http://schemas.microsoft.com/office/drawing/2014/main" id="{A5E735DD-97A1-4828-B406-EBB1DFDFC52C}"/>
                  </a:ext>
                </a:extLst>
              </p:cNvPr>
              <p:cNvSpPr/>
              <p:nvPr/>
            </p:nvSpPr>
            <p:spPr>
              <a:xfrm>
                <a:off x="170236" y="2342739"/>
                <a:ext cx="979179" cy="908164"/>
              </a:xfrm>
              <a:prstGeom prst="arc">
                <a:avLst>
                  <a:gd name="adj1" fmla="val 16160938"/>
                  <a:gd name="adj2" fmla="val 501757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4" name="Arco 73">
                <a:extLst>
                  <a:ext uri="{FF2B5EF4-FFF2-40B4-BE49-F238E27FC236}">
                    <a16:creationId xmlns:a16="http://schemas.microsoft.com/office/drawing/2014/main" id="{E6F20461-1FFB-414F-B637-DBC882D1BD58}"/>
                  </a:ext>
                </a:extLst>
              </p:cNvPr>
              <p:cNvSpPr/>
              <p:nvPr/>
            </p:nvSpPr>
            <p:spPr>
              <a:xfrm flipV="1">
                <a:off x="-59766" y="1381953"/>
                <a:ext cx="1209182" cy="960787"/>
              </a:xfrm>
              <a:prstGeom prst="arc">
                <a:avLst>
                  <a:gd name="adj1" fmla="val 16916353"/>
                  <a:gd name="adj2" fmla="val 186478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69" name="Grupo 41">
              <a:extLst>
                <a:ext uri="{FF2B5EF4-FFF2-40B4-BE49-F238E27FC236}">
                  <a16:creationId xmlns:a16="http://schemas.microsoft.com/office/drawing/2014/main" id="{FDDCD619-AC58-430A-8495-EF49D257FC4F}"/>
                </a:ext>
              </a:extLst>
            </p:cNvPr>
            <p:cNvGrpSpPr/>
            <p:nvPr/>
          </p:nvGrpSpPr>
          <p:grpSpPr>
            <a:xfrm>
              <a:off x="151915" y="1844595"/>
              <a:ext cx="745559" cy="1019462"/>
              <a:chOff x="151915" y="1844595"/>
              <a:chExt cx="745559" cy="1019462"/>
            </a:xfrm>
          </p:grpSpPr>
          <p:sp>
            <p:nvSpPr>
              <p:cNvPr id="70" name="Retângulo 69">
                <a:extLst>
                  <a:ext uri="{FF2B5EF4-FFF2-40B4-BE49-F238E27FC236}">
                    <a16:creationId xmlns:a16="http://schemas.microsoft.com/office/drawing/2014/main" id="{5E189CDD-C8A1-4C92-9EC6-0630EB6435A6}"/>
                  </a:ext>
                </a:extLst>
              </p:cNvPr>
              <p:cNvSpPr/>
              <p:nvPr/>
            </p:nvSpPr>
            <p:spPr>
              <a:xfrm rot="5400000">
                <a:off x="-297180" y="2309459"/>
                <a:ext cx="1003693" cy="10550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002">
                <a:schemeClr val="lt2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71" name="Conector reto 70">
                <a:extLst>
                  <a:ext uri="{FF2B5EF4-FFF2-40B4-BE49-F238E27FC236}">
                    <a16:creationId xmlns:a16="http://schemas.microsoft.com/office/drawing/2014/main" id="{08D96158-1CE5-4230-AA8F-0FA50C66702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670" y="2848291"/>
                <a:ext cx="719802" cy="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Conector reto 71">
                <a:extLst>
                  <a:ext uri="{FF2B5EF4-FFF2-40B4-BE49-F238E27FC236}">
                    <a16:creationId xmlns:a16="http://schemas.microsoft.com/office/drawing/2014/main" id="{CF1A2669-E929-4F1E-BCC0-7C1D0BAD3F1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7672" y="1844595"/>
                <a:ext cx="719802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6" name="Agrupar 75">
            <a:extLst>
              <a:ext uri="{FF2B5EF4-FFF2-40B4-BE49-F238E27FC236}">
                <a16:creationId xmlns:a16="http://schemas.microsoft.com/office/drawing/2014/main" id="{028217FA-4F40-4C44-9E7B-5B0DF06B6123}"/>
              </a:ext>
            </a:extLst>
          </p:cNvPr>
          <p:cNvGrpSpPr/>
          <p:nvPr/>
        </p:nvGrpSpPr>
        <p:grpSpPr>
          <a:xfrm>
            <a:off x="8345503" y="4476991"/>
            <a:ext cx="1094403" cy="742840"/>
            <a:chOff x="8430035" y="4281714"/>
            <a:chExt cx="1369128" cy="1221619"/>
          </a:xfrm>
        </p:grpSpPr>
        <p:cxnSp>
          <p:nvCxnSpPr>
            <p:cNvPr id="77" name="Conector reto 76">
              <a:extLst>
                <a:ext uri="{FF2B5EF4-FFF2-40B4-BE49-F238E27FC236}">
                  <a16:creationId xmlns:a16="http://schemas.microsoft.com/office/drawing/2014/main" id="{3CA4F015-C451-4B9E-A9B0-6E294F0333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30035" y="4947641"/>
              <a:ext cx="719802" cy="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Arco 77">
              <a:extLst>
                <a:ext uri="{FF2B5EF4-FFF2-40B4-BE49-F238E27FC236}">
                  <a16:creationId xmlns:a16="http://schemas.microsoft.com/office/drawing/2014/main" id="{2192624F-9E11-48BB-A576-7AF418D34EE0}"/>
                </a:ext>
              </a:extLst>
            </p:cNvPr>
            <p:cNvSpPr/>
            <p:nvPr/>
          </p:nvSpPr>
          <p:spPr>
            <a:xfrm flipH="1">
              <a:off x="8430035" y="4281714"/>
              <a:ext cx="1369128" cy="1221619"/>
            </a:xfrm>
            <a:prstGeom prst="arc">
              <a:avLst>
                <a:gd name="adj1" fmla="val 16055765"/>
                <a:gd name="adj2" fmla="val 33076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79" name="Retângulo 78">
            <a:extLst>
              <a:ext uri="{FF2B5EF4-FFF2-40B4-BE49-F238E27FC236}">
                <a16:creationId xmlns:a16="http://schemas.microsoft.com/office/drawing/2014/main" id="{8D5DA610-E192-49E0-8820-65AC84D54F60}"/>
              </a:ext>
            </a:extLst>
          </p:cNvPr>
          <p:cNvSpPr/>
          <p:nvPr/>
        </p:nvSpPr>
        <p:spPr>
          <a:xfrm rot="5400000">
            <a:off x="8750606" y="4653285"/>
            <a:ext cx="376878" cy="5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E42E96F-C1F2-4397-A239-4E7B2F355FEE}"/>
              </a:ext>
            </a:extLst>
          </p:cNvPr>
          <p:cNvGrpSpPr/>
          <p:nvPr/>
        </p:nvGrpSpPr>
        <p:grpSpPr>
          <a:xfrm>
            <a:off x="2494674" y="1586845"/>
            <a:ext cx="949100" cy="2994966"/>
            <a:chOff x="2117982" y="1690772"/>
            <a:chExt cx="1014327" cy="3017825"/>
          </a:xfrm>
        </p:grpSpPr>
        <p:sp>
          <p:nvSpPr>
            <p:cNvPr id="93" name="Retângulo 92">
              <a:extLst>
                <a:ext uri="{FF2B5EF4-FFF2-40B4-BE49-F238E27FC236}">
                  <a16:creationId xmlns:a16="http://schemas.microsoft.com/office/drawing/2014/main" id="{0BA83106-F94B-45E7-9361-819266B66338}"/>
                </a:ext>
              </a:extLst>
            </p:cNvPr>
            <p:cNvSpPr/>
            <p:nvPr/>
          </p:nvSpPr>
          <p:spPr>
            <a:xfrm>
              <a:off x="2117982" y="1690772"/>
              <a:ext cx="1014327" cy="301782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4" name="CaixaDeTexto 93">
              <a:extLst>
                <a:ext uri="{FF2B5EF4-FFF2-40B4-BE49-F238E27FC236}">
                  <a16:creationId xmlns:a16="http://schemas.microsoft.com/office/drawing/2014/main" id="{98C8FA92-C861-4A29-98B3-2BE60C2FF72D}"/>
                </a:ext>
              </a:extLst>
            </p:cNvPr>
            <p:cNvSpPr txBox="1"/>
            <p:nvPr/>
          </p:nvSpPr>
          <p:spPr>
            <a:xfrm>
              <a:off x="2477715" y="2184022"/>
              <a:ext cx="294861" cy="203132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BR" b="1" dirty="0"/>
                <a:t>BANCADA</a:t>
              </a:r>
            </a:p>
          </p:txBody>
        </p:sp>
      </p:grpSp>
      <p:sp>
        <p:nvSpPr>
          <p:cNvPr id="95" name="Retângulo 94">
            <a:extLst>
              <a:ext uri="{FF2B5EF4-FFF2-40B4-BE49-F238E27FC236}">
                <a16:creationId xmlns:a16="http://schemas.microsoft.com/office/drawing/2014/main" id="{4F6DF6DC-6AE8-4549-81DB-80E1F208ABD5}"/>
              </a:ext>
            </a:extLst>
          </p:cNvPr>
          <p:cNvSpPr/>
          <p:nvPr/>
        </p:nvSpPr>
        <p:spPr>
          <a:xfrm>
            <a:off x="7269973" y="2143731"/>
            <a:ext cx="676275" cy="866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1" name="Retângulo 110">
            <a:extLst>
              <a:ext uri="{FF2B5EF4-FFF2-40B4-BE49-F238E27FC236}">
                <a16:creationId xmlns:a16="http://schemas.microsoft.com/office/drawing/2014/main" id="{F44E5129-2D09-48D6-ABE7-55AAD3A82A18}"/>
              </a:ext>
            </a:extLst>
          </p:cNvPr>
          <p:cNvSpPr/>
          <p:nvPr/>
        </p:nvSpPr>
        <p:spPr>
          <a:xfrm>
            <a:off x="7217112" y="5114148"/>
            <a:ext cx="644299" cy="44380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1" name="Elipse 120">
            <a:extLst>
              <a:ext uri="{FF2B5EF4-FFF2-40B4-BE49-F238E27FC236}">
                <a16:creationId xmlns:a16="http://schemas.microsoft.com/office/drawing/2014/main" id="{E8B0F5A1-8BAC-449A-824B-92C33E432F77}"/>
              </a:ext>
            </a:extLst>
          </p:cNvPr>
          <p:cNvSpPr/>
          <p:nvPr/>
        </p:nvSpPr>
        <p:spPr>
          <a:xfrm>
            <a:off x="7991323" y="5343110"/>
            <a:ext cx="237227" cy="2400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3" name="Retângulo 122">
            <a:extLst>
              <a:ext uri="{FF2B5EF4-FFF2-40B4-BE49-F238E27FC236}">
                <a16:creationId xmlns:a16="http://schemas.microsoft.com/office/drawing/2014/main" id="{0D0F3E26-ED70-417F-950F-21A8F66BDAF8}"/>
              </a:ext>
            </a:extLst>
          </p:cNvPr>
          <p:cNvSpPr/>
          <p:nvPr/>
        </p:nvSpPr>
        <p:spPr>
          <a:xfrm>
            <a:off x="7743673" y="1327494"/>
            <a:ext cx="495301" cy="3615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4" name="Retângulo 123">
            <a:extLst>
              <a:ext uri="{FF2B5EF4-FFF2-40B4-BE49-F238E27FC236}">
                <a16:creationId xmlns:a16="http://schemas.microsoft.com/office/drawing/2014/main" id="{DAB57350-437B-44CA-9BAC-F808F8F13BF3}"/>
              </a:ext>
            </a:extLst>
          </p:cNvPr>
          <p:cNvSpPr/>
          <p:nvPr/>
        </p:nvSpPr>
        <p:spPr>
          <a:xfrm>
            <a:off x="8291884" y="1329003"/>
            <a:ext cx="393509" cy="3002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29" name="Agrupar 128">
            <a:extLst>
              <a:ext uri="{FF2B5EF4-FFF2-40B4-BE49-F238E27FC236}">
                <a16:creationId xmlns:a16="http://schemas.microsoft.com/office/drawing/2014/main" id="{0F2AE60C-2D5D-4213-8427-BF50FBDECF39}"/>
              </a:ext>
            </a:extLst>
          </p:cNvPr>
          <p:cNvGrpSpPr/>
          <p:nvPr/>
        </p:nvGrpSpPr>
        <p:grpSpPr>
          <a:xfrm>
            <a:off x="1988504" y="2022700"/>
            <a:ext cx="169619" cy="558681"/>
            <a:chOff x="7153604" y="3169177"/>
            <a:chExt cx="169619" cy="558681"/>
          </a:xfrm>
          <a:noFill/>
        </p:grpSpPr>
        <p:sp>
          <p:nvSpPr>
            <p:cNvPr id="125" name="Elipse 124">
              <a:extLst>
                <a:ext uri="{FF2B5EF4-FFF2-40B4-BE49-F238E27FC236}">
                  <a16:creationId xmlns:a16="http://schemas.microsoft.com/office/drawing/2014/main" id="{9D43CCFC-9C40-4420-8668-9CEC82D90432}"/>
                </a:ext>
              </a:extLst>
            </p:cNvPr>
            <p:cNvSpPr/>
            <p:nvPr/>
          </p:nvSpPr>
          <p:spPr>
            <a:xfrm>
              <a:off x="7153604" y="3169177"/>
              <a:ext cx="169619" cy="16412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7" name="Elipse 126">
              <a:extLst>
                <a:ext uri="{FF2B5EF4-FFF2-40B4-BE49-F238E27FC236}">
                  <a16:creationId xmlns:a16="http://schemas.microsoft.com/office/drawing/2014/main" id="{3E6F06A3-92CC-4A60-8B51-A85182AEF79C}"/>
                </a:ext>
              </a:extLst>
            </p:cNvPr>
            <p:cNvSpPr/>
            <p:nvPr/>
          </p:nvSpPr>
          <p:spPr>
            <a:xfrm>
              <a:off x="7153604" y="3363947"/>
              <a:ext cx="169619" cy="16412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8" name="Elipse 127">
              <a:extLst>
                <a:ext uri="{FF2B5EF4-FFF2-40B4-BE49-F238E27FC236}">
                  <a16:creationId xmlns:a16="http://schemas.microsoft.com/office/drawing/2014/main" id="{57EA0B7E-1DC7-4636-A044-5679D7364B11}"/>
                </a:ext>
              </a:extLst>
            </p:cNvPr>
            <p:cNvSpPr/>
            <p:nvPr/>
          </p:nvSpPr>
          <p:spPr>
            <a:xfrm>
              <a:off x="7153604" y="3563733"/>
              <a:ext cx="169619" cy="16412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34" name="CaixaDeTexto 133">
            <a:extLst>
              <a:ext uri="{FF2B5EF4-FFF2-40B4-BE49-F238E27FC236}">
                <a16:creationId xmlns:a16="http://schemas.microsoft.com/office/drawing/2014/main" id="{6A7DA57D-EB8E-4BD1-8270-4DD560CE2BE6}"/>
              </a:ext>
            </a:extLst>
          </p:cNvPr>
          <p:cNvSpPr txBox="1"/>
          <p:nvPr/>
        </p:nvSpPr>
        <p:spPr>
          <a:xfrm>
            <a:off x="7885904" y="3323994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Armário</a:t>
            </a:r>
          </a:p>
        </p:txBody>
      </p:sp>
      <p:sp>
        <p:nvSpPr>
          <p:cNvPr id="135" name="CaixaDeTexto 134">
            <a:extLst>
              <a:ext uri="{FF2B5EF4-FFF2-40B4-BE49-F238E27FC236}">
                <a16:creationId xmlns:a16="http://schemas.microsoft.com/office/drawing/2014/main" id="{9121C262-AE60-46EE-881B-C914DB2B92B1}"/>
              </a:ext>
            </a:extLst>
          </p:cNvPr>
          <p:cNvSpPr txBox="1"/>
          <p:nvPr/>
        </p:nvSpPr>
        <p:spPr>
          <a:xfrm>
            <a:off x="4950182" y="1706674"/>
            <a:ext cx="997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Cadeiras</a:t>
            </a:r>
          </a:p>
        </p:txBody>
      </p:sp>
      <p:sp>
        <p:nvSpPr>
          <p:cNvPr id="137" name="CaixaDeTexto 136">
            <a:extLst>
              <a:ext uri="{FF2B5EF4-FFF2-40B4-BE49-F238E27FC236}">
                <a16:creationId xmlns:a16="http://schemas.microsoft.com/office/drawing/2014/main" id="{4F3BC327-B13A-4DB6-85E8-3ABE69D8469D}"/>
              </a:ext>
            </a:extLst>
          </p:cNvPr>
          <p:cNvSpPr txBox="1"/>
          <p:nvPr/>
        </p:nvSpPr>
        <p:spPr>
          <a:xfrm>
            <a:off x="7284916" y="2168323"/>
            <a:ext cx="649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b="1" dirty="0"/>
              <a:t>Mesa</a:t>
            </a:r>
          </a:p>
          <a:p>
            <a:pPr algn="ctr"/>
            <a:r>
              <a:rPr lang="pt-BR" sz="1600" b="1" dirty="0"/>
              <a:t>Do</a:t>
            </a:r>
          </a:p>
          <a:p>
            <a:pPr algn="ctr"/>
            <a:r>
              <a:rPr lang="pt-BR" sz="1600" b="1" dirty="0"/>
              <a:t>Prof.</a:t>
            </a:r>
          </a:p>
        </p:txBody>
      </p:sp>
      <p:sp>
        <p:nvSpPr>
          <p:cNvPr id="138" name="Retângulo 137">
            <a:extLst>
              <a:ext uri="{FF2B5EF4-FFF2-40B4-BE49-F238E27FC236}">
                <a16:creationId xmlns:a16="http://schemas.microsoft.com/office/drawing/2014/main" id="{C60D25ED-FFB6-40AB-848B-050024365A31}"/>
              </a:ext>
            </a:extLst>
          </p:cNvPr>
          <p:cNvSpPr/>
          <p:nvPr/>
        </p:nvSpPr>
        <p:spPr>
          <a:xfrm>
            <a:off x="8651836" y="3656502"/>
            <a:ext cx="226325" cy="53861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4DD93E9D-589C-443F-86F0-EDFB86760570}"/>
              </a:ext>
            </a:extLst>
          </p:cNvPr>
          <p:cNvGrpSpPr/>
          <p:nvPr/>
        </p:nvGrpSpPr>
        <p:grpSpPr>
          <a:xfrm>
            <a:off x="2262991" y="5917179"/>
            <a:ext cx="6381539" cy="603446"/>
            <a:chOff x="2180452" y="5859077"/>
            <a:chExt cx="6381539" cy="603446"/>
          </a:xfrm>
        </p:grpSpPr>
        <p:grpSp>
          <p:nvGrpSpPr>
            <p:cNvPr id="136" name="Agrupar 135">
              <a:extLst>
                <a:ext uri="{FF2B5EF4-FFF2-40B4-BE49-F238E27FC236}">
                  <a16:creationId xmlns:a16="http://schemas.microsoft.com/office/drawing/2014/main" id="{B240E934-0AD6-4AAD-83D8-1967219471AA}"/>
                </a:ext>
              </a:extLst>
            </p:cNvPr>
            <p:cNvGrpSpPr/>
            <p:nvPr/>
          </p:nvGrpSpPr>
          <p:grpSpPr>
            <a:xfrm>
              <a:off x="2778052" y="5953289"/>
              <a:ext cx="5783939" cy="402471"/>
              <a:chOff x="2645371" y="5995756"/>
              <a:chExt cx="5783939" cy="402471"/>
            </a:xfrm>
          </p:grpSpPr>
          <p:sp>
            <p:nvSpPr>
              <p:cNvPr id="114" name="CaixaDeTexto 113">
                <a:extLst>
                  <a:ext uri="{FF2B5EF4-FFF2-40B4-BE49-F238E27FC236}">
                    <a16:creationId xmlns:a16="http://schemas.microsoft.com/office/drawing/2014/main" id="{9031CAA0-4C78-41B1-BDD4-0D0251C83283}"/>
                  </a:ext>
                </a:extLst>
              </p:cNvPr>
              <p:cNvSpPr txBox="1"/>
              <p:nvPr/>
            </p:nvSpPr>
            <p:spPr>
              <a:xfrm>
                <a:off x="2645371" y="5998117"/>
                <a:ext cx="16905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b="1" dirty="0"/>
                  <a:t>Risco  Grande</a:t>
                </a:r>
              </a:p>
            </p:txBody>
          </p:sp>
          <p:sp>
            <p:nvSpPr>
              <p:cNvPr id="116" name="CaixaDeTexto 115">
                <a:extLst>
                  <a:ext uri="{FF2B5EF4-FFF2-40B4-BE49-F238E27FC236}">
                    <a16:creationId xmlns:a16="http://schemas.microsoft.com/office/drawing/2014/main" id="{27F864DB-BD0C-4213-AAE0-F69825C23813}"/>
                  </a:ext>
                </a:extLst>
              </p:cNvPr>
              <p:cNvSpPr txBox="1"/>
              <p:nvPr/>
            </p:nvSpPr>
            <p:spPr>
              <a:xfrm>
                <a:off x="4844000" y="5998117"/>
                <a:ext cx="15399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b="1" dirty="0"/>
                  <a:t>Risco Médio </a:t>
                </a:r>
              </a:p>
            </p:txBody>
          </p:sp>
          <p:sp>
            <p:nvSpPr>
              <p:cNvPr id="117" name="Fluxograma: Conector 116">
                <a:extLst>
                  <a:ext uri="{FF2B5EF4-FFF2-40B4-BE49-F238E27FC236}">
                    <a16:creationId xmlns:a16="http://schemas.microsoft.com/office/drawing/2014/main" id="{60DA0456-86D6-4B34-8A8B-C1A53B40B54D}"/>
                  </a:ext>
                </a:extLst>
              </p:cNvPr>
              <p:cNvSpPr/>
              <p:nvPr/>
            </p:nvSpPr>
            <p:spPr>
              <a:xfrm>
                <a:off x="6415986" y="6057854"/>
                <a:ext cx="305500" cy="301934"/>
              </a:xfrm>
              <a:prstGeom prst="flowChartConnector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118" name="CaixaDeTexto 117">
                <a:extLst>
                  <a:ext uri="{FF2B5EF4-FFF2-40B4-BE49-F238E27FC236}">
                    <a16:creationId xmlns:a16="http://schemas.microsoft.com/office/drawing/2014/main" id="{944AD3E0-6BDA-4724-A823-068BF66C5209}"/>
                  </a:ext>
                </a:extLst>
              </p:cNvPr>
              <p:cNvSpPr txBox="1"/>
              <p:nvPr/>
            </p:nvSpPr>
            <p:spPr>
              <a:xfrm>
                <a:off x="6684501" y="5995756"/>
                <a:ext cx="174480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b="1" dirty="0"/>
                  <a:t>Risco Pequeno </a:t>
                </a:r>
              </a:p>
            </p:txBody>
          </p:sp>
        </p:grpSp>
        <p:sp>
          <p:nvSpPr>
            <p:cNvPr id="11" name="Fluxograma: Conector 10">
              <a:extLst>
                <a:ext uri="{FF2B5EF4-FFF2-40B4-BE49-F238E27FC236}">
                  <a16:creationId xmlns:a16="http://schemas.microsoft.com/office/drawing/2014/main" id="{C5BC9A6B-4F9B-4AAC-979A-45D0F22FC6B6}"/>
                </a:ext>
              </a:extLst>
            </p:cNvPr>
            <p:cNvSpPr/>
            <p:nvPr/>
          </p:nvSpPr>
          <p:spPr>
            <a:xfrm>
              <a:off x="2180452" y="5859077"/>
              <a:ext cx="597597" cy="603446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5" name="Fluxograma: Conector 74">
              <a:extLst>
                <a:ext uri="{FF2B5EF4-FFF2-40B4-BE49-F238E27FC236}">
                  <a16:creationId xmlns:a16="http://schemas.microsoft.com/office/drawing/2014/main" id="{358334F8-BAF0-4CF5-906B-D752DDBB8BBE}"/>
                </a:ext>
              </a:extLst>
            </p:cNvPr>
            <p:cNvSpPr/>
            <p:nvPr/>
          </p:nvSpPr>
          <p:spPr>
            <a:xfrm>
              <a:off x="4544053" y="5926454"/>
              <a:ext cx="475597" cy="463111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86" name="CaixaDeTexto 85">
            <a:extLst>
              <a:ext uri="{FF2B5EF4-FFF2-40B4-BE49-F238E27FC236}">
                <a16:creationId xmlns:a16="http://schemas.microsoft.com/office/drawing/2014/main" id="{8EF4ED62-688A-4652-8BD4-A6EDC99C656E}"/>
              </a:ext>
            </a:extLst>
          </p:cNvPr>
          <p:cNvSpPr txBox="1"/>
          <p:nvPr/>
        </p:nvSpPr>
        <p:spPr>
          <a:xfrm>
            <a:off x="7716951" y="1608442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Armários</a:t>
            </a:r>
          </a:p>
        </p:txBody>
      </p:sp>
      <p:sp>
        <p:nvSpPr>
          <p:cNvPr id="96" name="Retângulo de cantos arredondados 64">
            <a:extLst>
              <a:ext uri="{FF2B5EF4-FFF2-40B4-BE49-F238E27FC236}">
                <a16:creationId xmlns:a16="http://schemas.microsoft.com/office/drawing/2014/main" id="{483F8F68-0AD8-44C4-9EB4-A834609C7515}"/>
              </a:ext>
            </a:extLst>
          </p:cNvPr>
          <p:cNvSpPr/>
          <p:nvPr/>
        </p:nvSpPr>
        <p:spPr>
          <a:xfrm>
            <a:off x="4016099" y="1322703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7" name="Retângulo de cantos arredondados 69">
            <a:extLst>
              <a:ext uri="{FF2B5EF4-FFF2-40B4-BE49-F238E27FC236}">
                <a16:creationId xmlns:a16="http://schemas.microsoft.com/office/drawing/2014/main" id="{D45D9C5B-1CC5-40B3-B75F-30A434296591}"/>
              </a:ext>
            </a:extLst>
          </p:cNvPr>
          <p:cNvSpPr/>
          <p:nvPr/>
        </p:nvSpPr>
        <p:spPr>
          <a:xfrm>
            <a:off x="4016099" y="4349857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8" name="Retângulo de cantos arredondados 70">
            <a:extLst>
              <a:ext uri="{FF2B5EF4-FFF2-40B4-BE49-F238E27FC236}">
                <a16:creationId xmlns:a16="http://schemas.microsoft.com/office/drawing/2014/main" id="{61254BB8-C805-405F-8D4B-40C754C9390A}"/>
              </a:ext>
            </a:extLst>
          </p:cNvPr>
          <p:cNvSpPr/>
          <p:nvPr/>
        </p:nvSpPr>
        <p:spPr>
          <a:xfrm>
            <a:off x="4016099" y="2074581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9" name="Retângulo de cantos arredondados 71">
            <a:extLst>
              <a:ext uri="{FF2B5EF4-FFF2-40B4-BE49-F238E27FC236}">
                <a16:creationId xmlns:a16="http://schemas.microsoft.com/office/drawing/2014/main" id="{F6E06E0D-1BEC-416A-A733-FDC7463FCAC5}"/>
              </a:ext>
            </a:extLst>
          </p:cNvPr>
          <p:cNvSpPr/>
          <p:nvPr/>
        </p:nvSpPr>
        <p:spPr>
          <a:xfrm>
            <a:off x="4016099" y="2886291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0" name="Retângulo de cantos arredondados 72">
            <a:extLst>
              <a:ext uri="{FF2B5EF4-FFF2-40B4-BE49-F238E27FC236}">
                <a16:creationId xmlns:a16="http://schemas.microsoft.com/office/drawing/2014/main" id="{D2E5DB3D-DCD7-4961-A901-55A91FF598F8}"/>
              </a:ext>
            </a:extLst>
          </p:cNvPr>
          <p:cNvSpPr/>
          <p:nvPr/>
        </p:nvSpPr>
        <p:spPr>
          <a:xfrm>
            <a:off x="4016099" y="3658004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1" name="Retângulo de cantos arredondados 73">
            <a:extLst>
              <a:ext uri="{FF2B5EF4-FFF2-40B4-BE49-F238E27FC236}">
                <a16:creationId xmlns:a16="http://schemas.microsoft.com/office/drawing/2014/main" id="{5320D8E3-69CF-42D9-B511-CEE58FA32D28}"/>
              </a:ext>
            </a:extLst>
          </p:cNvPr>
          <p:cNvSpPr/>
          <p:nvPr/>
        </p:nvSpPr>
        <p:spPr>
          <a:xfrm>
            <a:off x="5161577" y="1343951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2" name="Retângulo de cantos arredondados 74">
            <a:extLst>
              <a:ext uri="{FF2B5EF4-FFF2-40B4-BE49-F238E27FC236}">
                <a16:creationId xmlns:a16="http://schemas.microsoft.com/office/drawing/2014/main" id="{62756DD0-BCE0-400F-AF8E-2EFD8B63C1CC}"/>
              </a:ext>
            </a:extLst>
          </p:cNvPr>
          <p:cNvSpPr/>
          <p:nvPr/>
        </p:nvSpPr>
        <p:spPr>
          <a:xfrm>
            <a:off x="5161577" y="4355903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Retângulo de cantos arredondados 75">
            <a:extLst>
              <a:ext uri="{FF2B5EF4-FFF2-40B4-BE49-F238E27FC236}">
                <a16:creationId xmlns:a16="http://schemas.microsoft.com/office/drawing/2014/main" id="{2E3AE439-E3A7-4EBB-8F7D-9F2D8C6B5CE8}"/>
              </a:ext>
            </a:extLst>
          </p:cNvPr>
          <p:cNvSpPr/>
          <p:nvPr/>
        </p:nvSpPr>
        <p:spPr>
          <a:xfrm>
            <a:off x="5161577" y="2080627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4" name="Retângulo de cantos arredondados 76">
            <a:extLst>
              <a:ext uri="{FF2B5EF4-FFF2-40B4-BE49-F238E27FC236}">
                <a16:creationId xmlns:a16="http://schemas.microsoft.com/office/drawing/2014/main" id="{D1710CFE-36E4-4D6E-BA49-FCE7FDBDECAA}"/>
              </a:ext>
            </a:extLst>
          </p:cNvPr>
          <p:cNvSpPr/>
          <p:nvPr/>
        </p:nvSpPr>
        <p:spPr>
          <a:xfrm>
            <a:off x="5161577" y="2892337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5" name="Retângulo de cantos arredondados 77">
            <a:extLst>
              <a:ext uri="{FF2B5EF4-FFF2-40B4-BE49-F238E27FC236}">
                <a16:creationId xmlns:a16="http://schemas.microsoft.com/office/drawing/2014/main" id="{10B31476-CE03-43CA-8E4B-82C95C253B39}"/>
              </a:ext>
            </a:extLst>
          </p:cNvPr>
          <p:cNvSpPr/>
          <p:nvPr/>
        </p:nvSpPr>
        <p:spPr>
          <a:xfrm>
            <a:off x="5161577" y="3664050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6" name="Retângulo de cantos arredondados 78">
            <a:extLst>
              <a:ext uri="{FF2B5EF4-FFF2-40B4-BE49-F238E27FC236}">
                <a16:creationId xmlns:a16="http://schemas.microsoft.com/office/drawing/2014/main" id="{62B97112-F120-47BC-ADC3-A960DB71652D}"/>
              </a:ext>
            </a:extLst>
          </p:cNvPr>
          <p:cNvSpPr/>
          <p:nvPr/>
        </p:nvSpPr>
        <p:spPr>
          <a:xfrm>
            <a:off x="6312329" y="1322703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7" name="Retângulo de cantos arredondados 79">
            <a:extLst>
              <a:ext uri="{FF2B5EF4-FFF2-40B4-BE49-F238E27FC236}">
                <a16:creationId xmlns:a16="http://schemas.microsoft.com/office/drawing/2014/main" id="{1E59EDF6-6983-4E80-804A-2E1D7CC5E46F}"/>
              </a:ext>
            </a:extLst>
          </p:cNvPr>
          <p:cNvSpPr/>
          <p:nvPr/>
        </p:nvSpPr>
        <p:spPr>
          <a:xfrm>
            <a:off x="6312329" y="4349857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8" name="Retângulo de cantos arredondados 80">
            <a:extLst>
              <a:ext uri="{FF2B5EF4-FFF2-40B4-BE49-F238E27FC236}">
                <a16:creationId xmlns:a16="http://schemas.microsoft.com/office/drawing/2014/main" id="{332E220C-BCF9-49C7-9F98-15BB716EEFA0}"/>
              </a:ext>
            </a:extLst>
          </p:cNvPr>
          <p:cNvSpPr/>
          <p:nvPr/>
        </p:nvSpPr>
        <p:spPr>
          <a:xfrm>
            <a:off x="6312329" y="2045702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9" name="Retângulo de cantos arredondados 81">
            <a:extLst>
              <a:ext uri="{FF2B5EF4-FFF2-40B4-BE49-F238E27FC236}">
                <a16:creationId xmlns:a16="http://schemas.microsoft.com/office/drawing/2014/main" id="{D54F7E1B-5CAA-4C17-8DAA-700A3775C414}"/>
              </a:ext>
            </a:extLst>
          </p:cNvPr>
          <p:cNvSpPr/>
          <p:nvPr/>
        </p:nvSpPr>
        <p:spPr>
          <a:xfrm>
            <a:off x="6312329" y="2886291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0" name="Retângulo de cantos arredondados 82">
            <a:extLst>
              <a:ext uri="{FF2B5EF4-FFF2-40B4-BE49-F238E27FC236}">
                <a16:creationId xmlns:a16="http://schemas.microsoft.com/office/drawing/2014/main" id="{B522626A-0742-4ED0-9811-B36818EA59A7}"/>
              </a:ext>
            </a:extLst>
          </p:cNvPr>
          <p:cNvSpPr/>
          <p:nvPr/>
        </p:nvSpPr>
        <p:spPr>
          <a:xfrm>
            <a:off x="6312329" y="3658004"/>
            <a:ext cx="495301" cy="4079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: Quádrupla 12">
            <a:extLst>
              <a:ext uri="{FF2B5EF4-FFF2-40B4-BE49-F238E27FC236}">
                <a16:creationId xmlns:a16="http://schemas.microsoft.com/office/drawing/2014/main" id="{4E38A7C8-B9A7-40CB-AD45-B512063B18F0}"/>
              </a:ext>
            </a:extLst>
          </p:cNvPr>
          <p:cNvSpPr/>
          <p:nvPr/>
        </p:nvSpPr>
        <p:spPr>
          <a:xfrm>
            <a:off x="5310617" y="2450628"/>
            <a:ext cx="1364310" cy="1298083"/>
          </a:xfrm>
          <a:prstGeom prst="quadArrow">
            <a:avLst>
              <a:gd name="adj1" fmla="val 8179"/>
              <a:gd name="adj2" fmla="val 12605"/>
              <a:gd name="adj3" fmla="val 13366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F8231A6-DBCD-4F62-91BE-7441B3492AAA}"/>
              </a:ext>
            </a:extLst>
          </p:cNvPr>
          <p:cNvSpPr txBox="1"/>
          <p:nvPr/>
        </p:nvSpPr>
        <p:spPr>
          <a:xfrm>
            <a:off x="6808169" y="4665151"/>
            <a:ext cx="1470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/>
              <a:t>Medidor de coordenada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B3F5307-9DB5-4F4B-A131-A570EFEB6D7C}"/>
              </a:ext>
            </a:extLst>
          </p:cNvPr>
          <p:cNvSpPr txBox="1"/>
          <p:nvPr/>
        </p:nvSpPr>
        <p:spPr>
          <a:xfrm>
            <a:off x="8182931" y="5114148"/>
            <a:ext cx="616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/>
              <a:t>Filtro </a:t>
            </a:r>
          </a:p>
          <a:p>
            <a:pPr algn="ctr"/>
            <a:r>
              <a:rPr lang="pt-BR" sz="1400" b="1" dirty="0"/>
              <a:t>de ar</a:t>
            </a:r>
          </a:p>
        </p:txBody>
      </p:sp>
      <p:sp>
        <p:nvSpPr>
          <p:cNvPr id="87" name="Retângulo 86">
            <a:extLst>
              <a:ext uri="{FF2B5EF4-FFF2-40B4-BE49-F238E27FC236}">
                <a16:creationId xmlns:a16="http://schemas.microsoft.com/office/drawing/2014/main" id="{D06F8EE7-B21D-44CE-94B4-7C448162ADA2}"/>
              </a:ext>
            </a:extLst>
          </p:cNvPr>
          <p:cNvSpPr/>
          <p:nvPr/>
        </p:nvSpPr>
        <p:spPr>
          <a:xfrm>
            <a:off x="4041151" y="5145452"/>
            <a:ext cx="711058" cy="4148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9" name="CaixaDeTexto 88">
            <a:extLst>
              <a:ext uri="{FF2B5EF4-FFF2-40B4-BE49-F238E27FC236}">
                <a16:creationId xmlns:a16="http://schemas.microsoft.com/office/drawing/2014/main" id="{B59C5F1B-0ED0-4A6F-AD40-E328F625AB92}"/>
              </a:ext>
            </a:extLst>
          </p:cNvPr>
          <p:cNvSpPr txBox="1"/>
          <p:nvPr/>
        </p:nvSpPr>
        <p:spPr>
          <a:xfrm>
            <a:off x="3813911" y="4867253"/>
            <a:ext cx="116059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/>
              <a:t>Caixa elétrica </a:t>
            </a:r>
          </a:p>
        </p:txBody>
      </p:sp>
      <p:sp>
        <p:nvSpPr>
          <p:cNvPr id="90" name="Retângulo 89">
            <a:extLst>
              <a:ext uri="{FF2B5EF4-FFF2-40B4-BE49-F238E27FC236}">
                <a16:creationId xmlns:a16="http://schemas.microsoft.com/office/drawing/2014/main" id="{125D0920-ED31-4C70-9550-6C0449FE7F8B}"/>
              </a:ext>
            </a:extLst>
          </p:cNvPr>
          <p:cNvSpPr/>
          <p:nvPr/>
        </p:nvSpPr>
        <p:spPr>
          <a:xfrm>
            <a:off x="5482451" y="5174148"/>
            <a:ext cx="777135" cy="3530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E07F0AE-4A3A-4314-B7DF-4F56B992250C}"/>
              </a:ext>
            </a:extLst>
          </p:cNvPr>
          <p:cNvSpPr txBox="1"/>
          <p:nvPr/>
        </p:nvSpPr>
        <p:spPr>
          <a:xfrm>
            <a:off x="5229020" y="4936007"/>
            <a:ext cx="12939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/>
              <a:t>BANCADA NIVELADA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6A08B6B-B5FB-4332-A77F-B668724A22E6}"/>
              </a:ext>
            </a:extLst>
          </p:cNvPr>
          <p:cNvSpPr txBox="1"/>
          <p:nvPr/>
        </p:nvSpPr>
        <p:spPr>
          <a:xfrm rot="5400000">
            <a:off x="1431487" y="3058046"/>
            <a:ext cx="1400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/>
              <a:t>Canos de gás</a:t>
            </a:r>
          </a:p>
        </p:txBody>
      </p:sp>
      <p:sp>
        <p:nvSpPr>
          <p:cNvPr id="115" name="Fluxograma: Conector 114">
            <a:extLst>
              <a:ext uri="{FF2B5EF4-FFF2-40B4-BE49-F238E27FC236}">
                <a16:creationId xmlns:a16="http://schemas.microsoft.com/office/drawing/2014/main" id="{9DC78B72-82C3-4E8F-B51D-72E5BBAD1443}"/>
              </a:ext>
            </a:extLst>
          </p:cNvPr>
          <p:cNvSpPr/>
          <p:nvPr/>
        </p:nvSpPr>
        <p:spPr>
          <a:xfrm>
            <a:off x="8127017" y="3700663"/>
            <a:ext cx="475597" cy="463111"/>
          </a:xfrm>
          <a:prstGeom prst="flowChartConnector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0" name="Fluxograma: Conector 119">
            <a:extLst>
              <a:ext uri="{FF2B5EF4-FFF2-40B4-BE49-F238E27FC236}">
                <a16:creationId xmlns:a16="http://schemas.microsoft.com/office/drawing/2014/main" id="{92F2871D-C571-4F60-BB2D-A70DE943CCC1}"/>
              </a:ext>
            </a:extLst>
          </p:cNvPr>
          <p:cNvSpPr/>
          <p:nvPr/>
        </p:nvSpPr>
        <p:spPr>
          <a:xfrm>
            <a:off x="3610854" y="2950205"/>
            <a:ext cx="305500" cy="301934"/>
          </a:xfrm>
          <a:prstGeom prst="flowChartConnector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2" name="Fluxograma: Conector 121">
            <a:extLst>
              <a:ext uri="{FF2B5EF4-FFF2-40B4-BE49-F238E27FC236}">
                <a16:creationId xmlns:a16="http://schemas.microsoft.com/office/drawing/2014/main" id="{A1FC657D-899C-44C2-9A6D-641EF6147321}"/>
              </a:ext>
            </a:extLst>
          </p:cNvPr>
          <p:cNvSpPr/>
          <p:nvPr/>
        </p:nvSpPr>
        <p:spPr>
          <a:xfrm>
            <a:off x="5849986" y="2961368"/>
            <a:ext cx="305500" cy="301934"/>
          </a:xfrm>
          <a:prstGeom prst="flowChartConnector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0" name="Fluxograma: Conector 129">
            <a:extLst>
              <a:ext uri="{FF2B5EF4-FFF2-40B4-BE49-F238E27FC236}">
                <a16:creationId xmlns:a16="http://schemas.microsoft.com/office/drawing/2014/main" id="{8F395E2C-7D92-4C0F-BEB9-A8B5252C1283}"/>
              </a:ext>
            </a:extLst>
          </p:cNvPr>
          <p:cNvSpPr/>
          <p:nvPr/>
        </p:nvSpPr>
        <p:spPr>
          <a:xfrm>
            <a:off x="7127399" y="5189701"/>
            <a:ext cx="305500" cy="301934"/>
          </a:xfrm>
          <a:prstGeom prst="flowChartConnector">
            <a:avLst/>
          </a:prstGeom>
          <a:solidFill>
            <a:srgbClr val="07970A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7" name="Fluxograma: Conector 146">
            <a:extLst>
              <a:ext uri="{FF2B5EF4-FFF2-40B4-BE49-F238E27FC236}">
                <a16:creationId xmlns:a16="http://schemas.microsoft.com/office/drawing/2014/main" id="{03F57E46-2B4B-45AE-A27F-27D952FDF3D0}"/>
              </a:ext>
            </a:extLst>
          </p:cNvPr>
          <p:cNvSpPr/>
          <p:nvPr/>
        </p:nvSpPr>
        <p:spPr>
          <a:xfrm>
            <a:off x="7629958" y="5189701"/>
            <a:ext cx="305500" cy="301934"/>
          </a:xfrm>
          <a:prstGeom prst="flowChartConnector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8" name="Fluxograma: Conector 147">
            <a:extLst>
              <a:ext uri="{FF2B5EF4-FFF2-40B4-BE49-F238E27FC236}">
                <a16:creationId xmlns:a16="http://schemas.microsoft.com/office/drawing/2014/main" id="{AB303A99-CFA9-4451-9F77-86D091498B77}"/>
              </a:ext>
            </a:extLst>
          </p:cNvPr>
          <p:cNvSpPr/>
          <p:nvPr/>
        </p:nvSpPr>
        <p:spPr>
          <a:xfrm>
            <a:off x="4233943" y="5204064"/>
            <a:ext cx="305500" cy="301934"/>
          </a:xfrm>
          <a:prstGeom prst="flowChartConnector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1" name="Fluxograma: Conector 150">
            <a:extLst>
              <a:ext uri="{FF2B5EF4-FFF2-40B4-BE49-F238E27FC236}">
                <a16:creationId xmlns:a16="http://schemas.microsoft.com/office/drawing/2014/main" id="{A53230F5-245D-41FB-88A1-879255FEFA2D}"/>
              </a:ext>
            </a:extLst>
          </p:cNvPr>
          <p:cNvSpPr/>
          <p:nvPr/>
        </p:nvSpPr>
        <p:spPr>
          <a:xfrm>
            <a:off x="2124204" y="2133611"/>
            <a:ext cx="305500" cy="301934"/>
          </a:xfrm>
          <a:prstGeom prst="flowChartConnector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46" name="Agrupar 45">
            <a:extLst>
              <a:ext uri="{FF2B5EF4-FFF2-40B4-BE49-F238E27FC236}">
                <a16:creationId xmlns:a16="http://schemas.microsoft.com/office/drawing/2014/main" id="{FE6195AC-29D8-4312-9D62-949AF7ABA268}"/>
              </a:ext>
            </a:extLst>
          </p:cNvPr>
          <p:cNvGrpSpPr/>
          <p:nvPr/>
        </p:nvGrpSpPr>
        <p:grpSpPr>
          <a:xfrm>
            <a:off x="73884" y="1161825"/>
            <a:ext cx="1892890" cy="5596572"/>
            <a:chOff x="-2165625" y="1221793"/>
            <a:chExt cx="1892890" cy="5596572"/>
          </a:xfrm>
        </p:grpSpPr>
        <p:grpSp>
          <p:nvGrpSpPr>
            <p:cNvPr id="44" name="Agrupar 43">
              <a:extLst>
                <a:ext uri="{FF2B5EF4-FFF2-40B4-BE49-F238E27FC236}">
                  <a16:creationId xmlns:a16="http://schemas.microsoft.com/office/drawing/2014/main" id="{899DBD8F-FADD-4D55-9503-1E9902F8C621}"/>
                </a:ext>
              </a:extLst>
            </p:cNvPr>
            <p:cNvGrpSpPr/>
            <p:nvPr/>
          </p:nvGrpSpPr>
          <p:grpSpPr>
            <a:xfrm>
              <a:off x="-1935640" y="1221793"/>
              <a:ext cx="1465158" cy="1362028"/>
              <a:chOff x="223831" y="1160833"/>
              <a:chExt cx="1465158" cy="1362028"/>
            </a:xfrm>
          </p:grpSpPr>
          <p:sp>
            <p:nvSpPr>
              <p:cNvPr id="81" name="Fluxograma: Conector 80">
                <a:extLst>
                  <a:ext uri="{FF2B5EF4-FFF2-40B4-BE49-F238E27FC236}">
                    <a16:creationId xmlns:a16="http://schemas.microsoft.com/office/drawing/2014/main" id="{594AA4F0-DFD7-4AAA-83D5-3FC7EFA078A8}"/>
                  </a:ext>
                </a:extLst>
              </p:cNvPr>
              <p:cNvSpPr/>
              <p:nvPr/>
            </p:nvSpPr>
            <p:spPr>
              <a:xfrm>
                <a:off x="703471" y="1478748"/>
                <a:ext cx="478004" cy="487901"/>
              </a:xfrm>
              <a:prstGeom prst="flowChartConnector">
                <a:avLst/>
              </a:prstGeom>
              <a:solidFill>
                <a:srgbClr val="07970A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2" name="CaixaDeTexto 151">
                <a:extLst>
                  <a:ext uri="{FF2B5EF4-FFF2-40B4-BE49-F238E27FC236}">
                    <a16:creationId xmlns:a16="http://schemas.microsoft.com/office/drawing/2014/main" id="{EABB94D3-1F35-4F2B-B802-2321597409BD}"/>
                  </a:ext>
                </a:extLst>
              </p:cNvPr>
              <p:cNvSpPr txBox="1"/>
              <p:nvPr/>
            </p:nvSpPr>
            <p:spPr>
              <a:xfrm>
                <a:off x="223831" y="1876530"/>
                <a:ext cx="14651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dirty="0"/>
                  <a:t>Alta pressão:</a:t>
                </a:r>
              </a:p>
              <a:p>
                <a:pPr algn="ctr"/>
                <a:r>
                  <a:rPr lang="pt-BR" dirty="0"/>
                  <a:t>Filtro de ar</a:t>
                </a:r>
              </a:p>
            </p:txBody>
          </p:sp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B54A2438-78E2-4292-AC73-21237928E942}"/>
                  </a:ext>
                </a:extLst>
              </p:cNvPr>
              <p:cNvSpPr txBox="1"/>
              <p:nvPr/>
            </p:nvSpPr>
            <p:spPr>
              <a:xfrm>
                <a:off x="317608" y="1160833"/>
                <a:ext cx="1261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pt-BR" b="1" dirty="0"/>
                  <a:t>Risco Físico</a:t>
                </a:r>
              </a:p>
            </p:txBody>
          </p:sp>
        </p:grp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B1CB4177-652A-453D-A906-FF2CFA0E48EC}"/>
                </a:ext>
              </a:extLst>
            </p:cNvPr>
            <p:cNvGrpSpPr/>
            <p:nvPr/>
          </p:nvGrpSpPr>
          <p:grpSpPr>
            <a:xfrm>
              <a:off x="-2165625" y="5377965"/>
              <a:ext cx="1892890" cy="1440400"/>
              <a:chOff x="13790" y="5101667"/>
              <a:chExt cx="1892890" cy="1440400"/>
            </a:xfrm>
          </p:grpSpPr>
          <p:sp>
            <p:nvSpPr>
              <p:cNvPr id="85" name="Fluxograma: Conector 84">
                <a:extLst>
                  <a:ext uri="{FF2B5EF4-FFF2-40B4-BE49-F238E27FC236}">
                    <a16:creationId xmlns:a16="http://schemas.microsoft.com/office/drawing/2014/main" id="{40D3745F-F587-49F4-BEE7-038FAFA6641B}"/>
                  </a:ext>
                </a:extLst>
              </p:cNvPr>
              <p:cNvSpPr/>
              <p:nvPr/>
            </p:nvSpPr>
            <p:spPr>
              <a:xfrm>
                <a:off x="703471" y="5450153"/>
                <a:ext cx="478004" cy="487901"/>
              </a:xfrm>
              <a:prstGeom prst="flowChartConnector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37" name="CaixaDeTexto 36">
                <a:extLst>
                  <a:ext uri="{FF2B5EF4-FFF2-40B4-BE49-F238E27FC236}">
                    <a16:creationId xmlns:a16="http://schemas.microsoft.com/office/drawing/2014/main" id="{A3246AC9-D7EF-4A2B-8828-5189DFCD97FF}"/>
                  </a:ext>
                </a:extLst>
              </p:cNvPr>
              <p:cNvSpPr txBox="1"/>
              <p:nvPr/>
            </p:nvSpPr>
            <p:spPr>
              <a:xfrm>
                <a:off x="13790" y="5101667"/>
                <a:ext cx="18928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/>
                  <a:t>Risco Ergonômico</a:t>
                </a:r>
              </a:p>
            </p:txBody>
          </p:sp>
          <p:sp>
            <p:nvSpPr>
              <p:cNvPr id="38" name="CaixaDeTexto 37">
                <a:extLst>
                  <a:ext uri="{FF2B5EF4-FFF2-40B4-BE49-F238E27FC236}">
                    <a16:creationId xmlns:a16="http://schemas.microsoft.com/office/drawing/2014/main" id="{299E3989-B7AA-4E1B-950E-BDF22E3BA4A0}"/>
                  </a:ext>
                </a:extLst>
              </p:cNvPr>
              <p:cNvSpPr txBox="1"/>
              <p:nvPr/>
            </p:nvSpPr>
            <p:spPr>
              <a:xfrm>
                <a:off x="290803" y="5895736"/>
                <a:ext cx="129394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dirty="0"/>
                  <a:t>Postura</a:t>
                </a:r>
              </a:p>
              <a:p>
                <a:pPr algn="ctr"/>
                <a:r>
                  <a:rPr lang="pt-BR" dirty="0"/>
                  <a:t>inadequada</a:t>
                </a:r>
              </a:p>
            </p:txBody>
          </p:sp>
        </p:grpSp>
        <p:grpSp>
          <p:nvGrpSpPr>
            <p:cNvPr id="42" name="Agrupar 41">
              <a:extLst>
                <a:ext uri="{FF2B5EF4-FFF2-40B4-BE49-F238E27FC236}">
                  <a16:creationId xmlns:a16="http://schemas.microsoft.com/office/drawing/2014/main" id="{91F5D14F-2894-4AED-9CD7-0AE9BE0056D3}"/>
                </a:ext>
              </a:extLst>
            </p:cNvPr>
            <p:cNvGrpSpPr/>
            <p:nvPr/>
          </p:nvGrpSpPr>
          <p:grpSpPr>
            <a:xfrm>
              <a:off x="-2120228" y="4034939"/>
              <a:ext cx="1817805" cy="1396906"/>
              <a:chOff x="49103" y="3807158"/>
              <a:chExt cx="1817805" cy="1396906"/>
            </a:xfrm>
          </p:grpSpPr>
          <p:sp>
            <p:nvSpPr>
              <p:cNvPr id="83" name="Fluxograma: Conector 82">
                <a:extLst>
                  <a:ext uri="{FF2B5EF4-FFF2-40B4-BE49-F238E27FC236}">
                    <a16:creationId xmlns:a16="http://schemas.microsoft.com/office/drawing/2014/main" id="{BD9CEC7C-C2B5-4D42-804E-6E4FFBC6F263}"/>
                  </a:ext>
                </a:extLst>
              </p:cNvPr>
              <p:cNvSpPr/>
              <p:nvPr/>
            </p:nvSpPr>
            <p:spPr>
              <a:xfrm>
                <a:off x="703471" y="4144908"/>
                <a:ext cx="478004" cy="487901"/>
              </a:xfrm>
              <a:prstGeom prst="flowChartConnector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id="{00A7C140-2ACF-4B2C-9DE3-490EA5C5DA54}"/>
                  </a:ext>
                </a:extLst>
              </p:cNvPr>
              <p:cNvSpPr txBox="1"/>
              <p:nvPr/>
            </p:nvSpPr>
            <p:spPr>
              <a:xfrm>
                <a:off x="186639" y="3807158"/>
                <a:ext cx="1533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/>
                  <a:t>Risco Químico</a:t>
                </a:r>
              </a:p>
            </p:txBody>
          </p:sp>
          <p:sp>
            <p:nvSpPr>
              <p:cNvPr id="39" name="CaixaDeTexto 38">
                <a:extLst>
                  <a:ext uri="{FF2B5EF4-FFF2-40B4-BE49-F238E27FC236}">
                    <a16:creationId xmlns:a16="http://schemas.microsoft.com/office/drawing/2014/main" id="{ADD5BE1F-B18A-4553-984E-235B59D2B5C5}"/>
                  </a:ext>
                </a:extLst>
              </p:cNvPr>
              <p:cNvSpPr txBox="1"/>
              <p:nvPr/>
            </p:nvSpPr>
            <p:spPr>
              <a:xfrm>
                <a:off x="49103" y="4557733"/>
                <a:ext cx="18178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dirty="0"/>
                  <a:t>Benzina: Armário</a:t>
                </a:r>
              </a:p>
              <a:p>
                <a:r>
                  <a:rPr lang="pt-BR" dirty="0"/>
                  <a:t>Gases: Canos</a:t>
                </a:r>
              </a:p>
            </p:txBody>
          </p:sp>
        </p:grpSp>
        <p:grpSp>
          <p:nvGrpSpPr>
            <p:cNvPr id="43" name="Agrupar 42">
              <a:extLst>
                <a:ext uri="{FF2B5EF4-FFF2-40B4-BE49-F238E27FC236}">
                  <a16:creationId xmlns:a16="http://schemas.microsoft.com/office/drawing/2014/main" id="{2624E39E-0B86-47C6-88B4-DBB63C1DD9F3}"/>
                </a:ext>
              </a:extLst>
            </p:cNvPr>
            <p:cNvGrpSpPr/>
            <p:nvPr/>
          </p:nvGrpSpPr>
          <p:grpSpPr>
            <a:xfrm>
              <a:off x="-2151870" y="2552465"/>
              <a:ext cx="1869743" cy="1570401"/>
              <a:chOff x="18613" y="2532366"/>
              <a:chExt cx="1869743" cy="1570401"/>
            </a:xfrm>
          </p:grpSpPr>
          <p:sp>
            <p:nvSpPr>
              <p:cNvPr id="82" name="Fluxograma: Conector 81">
                <a:extLst>
                  <a:ext uri="{FF2B5EF4-FFF2-40B4-BE49-F238E27FC236}">
                    <a16:creationId xmlns:a16="http://schemas.microsoft.com/office/drawing/2014/main" id="{192C773A-49A5-45ED-81CE-3F1C6CC63814}"/>
                  </a:ext>
                </a:extLst>
              </p:cNvPr>
              <p:cNvSpPr/>
              <p:nvPr/>
            </p:nvSpPr>
            <p:spPr>
              <a:xfrm>
                <a:off x="703471" y="2833398"/>
                <a:ext cx="478004" cy="487901"/>
              </a:xfrm>
              <a:prstGeom prst="flowChartConnector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34" name="CaixaDeTexto 33">
                <a:extLst>
                  <a:ext uri="{FF2B5EF4-FFF2-40B4-BE49-F238E27FC236}">
                    <a16:creationId xmlns:a16="http://schemas.microsoft.com/office/drawing/2014/main" id="{CE930F88-5B0F-43CA-A33C-1B5EABBB267C}"/>
                  </a:ext>
                </a:extLst>
              </p:cNvPr>
              <p:cNvSpPr txBox="1"/>
              <p:nvPr/>
            </p:nvSpPr>
            <p:spPr>
              <a:xfrm>
                <a:off x="18613" y="2532366"/>
                <a:ext cx="1869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b="1" dirty="0"/>
                  <a:t>Risco de Acidente</a:t>
                </a:r>
              </a:p>
            </p:txBody>
          </p:sp>
          <p:sp>
            <p:nvSpPr>
              <p:cNvPr id="40" name="CaixaDeTexto 39">
                <a:extLst>
                  <a:ext uri="{FF2B5EF4-FFF2-40B4-BE49-F238E27FC236}">
                    <a16:creationId xmlns:a16="http://schemas.microsoft.com/office/drawing/2014/main" id="{CFA0F8C9-835E-4943-8DC3-B506B66CFB0F}"/>
                  </a:ext>
                </a:extLst>
              </p:cNvPr>
              <p:cNvSpPr txBox="1"/>
              <p:nvPr/>
            </p:nvSpPr>
            <p:spPr>
              <a:xfrm>
                <a:off x="178943" y="3240993"/>
                <a:ext cx="1560427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pt-BR" sz="1600" dirty="0"/>
                  <a:t>Escorregar</a:t>
                </a:r>
              </a:p>
              <a:p>
                <a:pPr algn="ctr"/>
                <a:r>
                  <a:rPr lang="pt-BR" sz="1600" dirty="0"/>
                  <a:t>Choque elétrico:</a:t>
                </a:r>
              </a:p>
              <a:p>
                <a:pPr algn="ctr"/>
                <a:r>
                  <a:rPr lang="pt-BR" sz="1600" dirty="0"/>
                  <a:t>Caixa elétrica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63</Words>
  <Application>Microsoft Office PowerPoint</Application>
  <PresentationFormat>Apresentação na tela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>Ícaro Souza</cp:lastModifiedBy>
  <cp:revision>28</cp:revision>
  <dcterms:created xsi:type="dcterms:W3CDTF">2012-07-30T23:50:35Z</dcterms:created>
  <dcterms:modified xsi:type="dcterms:W3CDTF">2018-06-29T22:11:01Z</dcterms:modified>
</cp:coreProperties>
</file>