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media/image3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de-DE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Clique para editar o título Mestre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pt-B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22/08/19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8AE9D21-AD9C-4549-B6AE-6A89CAB1ED1D}" type="slidenum">
              <a:rPr b="0" lang="pt-B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 rot="5400000">
            <a:off x="3303720" y="2714400"/>
            <a:ext cx="1242720" cy="761040"/>
          </a:xfrm>
          <a:prstGeom prst="leftRightUpArrow">
            <a:avLst>
              <a:gd name="adj1" fmla="val 13743"/>
              <a:gd name="adj2" fmla="val 26876"/>
              <a:gd name="adj3" fmla="val 23124"/>
            </a:avLst>
          </a:prstGeom>
          <a:noFill/>
          <a:ln w="3816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118800" y="94320"/>
            <a:ext cx="8894880" cy="664920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3"/>
          <p:cNvSpPr/>
          <p:nvPr/>
        </p:nvSpPr>
        <p:spPr>
          <a:xfrm flipV="1">
            <a:off x="118800" y="1188360"/>
            <a:ext cx="8894880" cy="17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"/>
          <p:cNvSpPr/>
          <p:nvPr/>
        </p:nvSpPr>
        <p:spPr>
          <a:xfrm flipH="1">
            <a:off x="1874520" y="1197000"/>
            <a:ext cx="17640" cy="554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5"/>
          <p:cNvSpPr/>
          <p:nvPr/>
        </p:nvSpPr>
        <p:spPr>
          <a:xfrm flipV="1">
            <a:off x="1883520" y="5703120"/>
            <a:ext cx="7130520" cy="17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6"/>
          <p:cNvSpPr/>
          <p:nvPr/>
        </p:nvSpPr>
        <p:spPr>
          <a:xfrm>
            <a:off x="1980000" y="1274760"/>
            <a:ext cx="6946920" cy="433656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7"/>
          <p:cNvSpPr/>
          <p:nvPr/>
        </p:nvSpPr>
        <p:spPr>
          <a:xfrm>
            <a:off x="1097640" y="380160"/>
            <a:ext cx="75873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MAPA DE RISCOS – LABORATÓRIO DE METROLOGIA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 rot="16200000">
            <a:off x="2986920" y="5060520"/>
            <a:ext cx="742320" cy="761040"/>
          </a:xfrm>
          <a:prstGeom prst="arc">
            <a:avLst>
              <a:gd name="adj1" fmla="val 16160938"/>
              <a:gd name="adj2" fmla="val 501757"/>
            </a:avLst>
          </a:prstGeom>
          <a:noFill/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9"/>
          <p:cNvSpPr/>
          <p:nvPr/>
        </p:nvSpPr>
        <p:spPr>
          <a:xfrm flipV="1" rot="16200000">
            <a:off x="2116080" y="5124960"/>
            <a:ext cx="916920" cy="805320"/>
          </a:xfrm>
          <a:prstGeom prst="arc">
            <a:avLst>
              <a:gd name="adj1" fmla="val 16916353"/>
              <a:gd name="adj2" fmla="val 186478"/>
            </a:avLst>
          </a:prstGeom>
          <a:noFill/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10"/>
          <p:cNvSpPr/>
          <p:nvPr/>
        </p:nvSpPr>
        <p:spPr>
          <a:xfrm>
            <a:off x="2576160" y="5551200"/>
            <a:ext cx="841320" cy="79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/>
        </p:style>
      </p:sp>
      <p:sp>
        <p:nvSpPr>
          <p:cNvPr id="48" name="Line 11"/>
          <p:cNvSpPr/>
          <p:nvPr/>
        </p:nvSpPr>
        <p:spPr>
          <a:xfrm flipV="1">
            <a:off x="3404160" y="5066280"/>
            <a:ext cx="0" cy="546120"/>
          </a:xfrm>
          <a:prstGeom prst="line">
            <a:avLst/>
          </a:prstGeom>
          <a:ln w="38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Line 12"/>
          <p:cNvSpPr/>
          <p:nvPr/>
        </p:nvSpPr>
        <p:spPr>
          <a:xfrm flipV="1">
            <a:off x="2562840" y="5065560"/>
            <a:ext cx="0" cy="546120"/>
          </a:xfrm>
          <a:prstGeom prst="line">
            <a:avLst/>
          </a:prstGeom>
          <a:ln w="38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Line 13"/>
          <p:cNvSpPr/>
          <p:nvPr/>
        </p:nvSpPr>
        <p:spPr>
          <a:xfrm>
            <a:off x="8345160" y="4881600"/>
            <a:ext cx="575640" cy="0"/>
          </a:xfrm>
          <a:prstGeom prst="line">
            <a:avLst/>
          </a:prstGeom>
          <a:ln w="38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4"/>
          <p:cNvSpPr/>
          <p:nvPr/>
        </p:nvSpPr>
        <p:spPr>
          <a:xfrm flipH="1">
            <a:off x="8344800" y="4476960"/>
            <a:ext cx="1094040" cy="742320"/>
          </a:xfrm>
          <a:prstGeom prst="arc">
            <a:avLst>
              <a:gd name="adj1" fmla="val 16055765"/>
              <a:gd name="adj2" fmla="val 330760"/>
            </a:avLst>
          </a:prstGeom>
          <a:noFill/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15"/>
          <p:cNvSpPr/>
          <p:nvPr/>
        </p:nvSpPr>
        <p:spPr>
          <a:xfrm rot="5400000">
            <a:off x="8750880" y="4653000"/>
            <a:ext cx="376560" cy="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/>
        </p:style>
      </p:sp>
      <p:sp>
        <p:nvSpPr>
          <p:cNvPr id="53" name="CustomShape 16"/>
          <p:cNvSpPr/>
          <p:nvPr/>
        </p:nvSpPr>
        <p:spPr>
          <a:xfrm>
            <a:off x="2494800" y="1586880"/>
            <a:ext cx="948600" cy="299448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7"/>
          <p:cNvSpPr/>
          <p:nvPr/>
        </p:nvSpPr>
        <p:spPr>
          <a:xfrm>
            <a:off x="2831400" y="2076480"/>
            <a:ext cx="275400" cy="2010600"/>
          </a:xfrm>
          <a:prstGeom prst="rect">
            <a:avLst/>
          </a:prstGeom>
          <a:noFill/>
          <a:ln w="2844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BANCADA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18"/>
          <p:cNvSpPr/>
          <p:nvPr/>
        </p:nvSpPr>
        <p:spPr>
          <a:xfrm>
            <a:off x="7269840" y="2143800"/>
            <a:ext cx="676080" cy="86652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9"/>
          <p:cNvSpPr/>
          <p:nvPr/>
        </p:nvSpPr>
        <p:spPr>
          <a:xfrm>
            <a:off x="7217280" y="5114160"/>
            <a:ext cx="644040" cy="44352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0"/>
          <p:cNvSpPr/>
          <p:nvPr/>
        </p:nvSpPr>
        <p:spPr>
          <a:xfrm>
            <a:off x="7991280" y="5343120"/>
            <a:ext cx="236880" cy="239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21"/>
          <p:cNvSpPr/>
          <p:nvPr/>
        </p:nvSpPr>
        <p:spPr>
          <a:xfrm>
            <a:off x="7743600" y="1327320"/>
            <a:ext cx="495000" cy="36108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22"/>
          <p:cNvSpPr/>
          <p:nvPr/>
        </p:nvSpPr>
        <p:spPr>
          <a:xfrm>
            <a:off x="8291880" y="1329120"/>
            <a:ext cx="393120" cy="29988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3"/>
          <p:cNvSpPr/>
          <p:nvPr/>
        </p:nvSpPr>
        <p:spPr>
          <a:xfrm>
            <a:off x="1988640" y="2022840"/>
            <a:ext cx="169200" cy="163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4"/>
          <p:cNvSpPr/>
          <p:nvPr/>
        </p:nvSpPr>
        <p:spPr>
          <a:xfrm>
            <a:off x="1988640" y="2217600"/>
            <a:ext cx="169200" cy="163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25"/>
          <p:cNvSpPr/>
          <p:nvPr/>
        </p:nvSpPr>
        <p:spPr>
          <a:xfrm>
            <a:off x="1988640" y="2417400"/>
            <a:ext cx="169200" cy="163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6"/>
          <p:cNvSpPr/>
          <p:nvPr/>
        </p:nvSpPr>
        <p:spPr>
          <a:xfrm>
            <a:off x="7889760" y="3323880"/>
            <a:ext cx="9597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Armário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27"/>
          <p:cNvSpPr/>
          <p:nvPr/>
        </p:nvSpPr>
        <p:spPr>
          <a:xfrm>
            <a:off x="4953600" y="1706760"/>
            <a:ext cx="990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Cadeiras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8"/>
          <p:cNvSpPr/>
          <p:nvPr/>
        </p:nvSpPr>
        <p:spPr>
          <a:xfrm>
            <a:off x="7288920" y="2168280"/>
            <a:ext cx="641160" cy="82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Mesa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Prof.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9"/>
          <p:cNvSpPr/>
          <p:nvPr/>
        </p:nvSpPr>
        <p:spPr>
          <a:xfrm>
            <a:off x="8651880" y="3656520"/>
            <a:ext cx="226080" cy="53820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30"/>
          <p:cNvSpPr/>
          <p:nvPr/>
        </p:nvSpPr>
        <p:spPr>
          <a:xfrm>
            <a:off x="2860560" y="6013800"/>
            <a:ext cx="169020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 Grande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31"/>
          <p:cNvSpPr/>
          <p:nvPr/>
        </p:nvSpPr>
        <p:spPr>
          <a:xfrm>
            <a:off x="5059080" y="6013800"/>
            <a:ext cx="15397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Médio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32"/>
          <p:cNvSpPr/>
          <p:nvPr/>
        </p:nvSpPr>
        <p:spPr>
          <a:xfrm>
            <a:off x="6631200" y="6073560"/>
            <a:ext cx="305280" cy="301680"/>
          </a:xfrm>
          <a:prstGeom prst="flowChartConnector">
            <a:avLst/>
          </a:prstGeom>
          <a:solidFill>
            <a:srgbClr val="ffffff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33"/>
          <p:cNvSpPr/>
          <p:nvPr/>
        </p:nvSpPr>
        <p:spPr>
          <a:xfrm>
            <a:off x="6899760" y="6011280"/>
            <a:ext cx="174456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Pequeno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CustomShape 34"/>
          <p:cNvSpPr/>
          <p:nvPr/>
        </p:nvSpPr>
        <p:spPr>
          <a:xfrm>
            <a:off x="2262960" y="5917320"/>
            <a:ext cx="597240" cy="603000"/>
          </a:xfrm>
          <a:prstGeom prst="flowChartConnector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CustomShape 35"/>
          <p:cNvSpPr/>
          <p:nvPr/>
        </p:nvSpPr>
        <p:spPr>
          <a:xfrm>
            <a:off x="4626720" y="5984640"/>
            <a:ext cx="475200" cy="462600"/>
          </a:xfrm>
          <a:prstGeom prst="flowChartConnector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36"/>
          <p:cNvSpPr/>
          <p:nvPr/>
        </p:nvSpPr>
        <p:spPr>
          <a:xfrm>
            <a:off x="7720920" y="1608480"/>
            <a:ext cx="10512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Armários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37"/>
          <p:cNvSpPr/>
          <p:nvPr/>
        </p:nvSpPr>
        <p:spPr>
          <a:xfrm>
            <a:off x="4016160" y="132264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38"/>
          <p:cNvSpPr/>
          <p:nvPr/>
        </p:nvSpPr>
        <p:spPr>
          <a:xfrm>
            <a:off x="4016160" y="434988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39"/>
          <p:cNvSpPr/>
          <p:nvPr/>
        </p:nvSpPr>
        <p:spPr>
          <a:xfrm>
            <a:off x="4016160" y="207468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40"/>
          <p:cNvSpPr/>
          <p:nvPr/>
        </p:nvSpPr>
        <p:spPr>
          <a:xfrm>
            <a:off x="4016160" y="288612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41"/>
          <p:cNvSpPr/>
          <p:nvPr/>
        </p:nvSpPr>
        <p:spPr>
          <a:xfrm>
            <a:off x="4016160" y="365796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42"/>
          <p:cNvSpPr/>
          <p:nvPr/>
        </p:nvSpPr>
        <p:spPr>
          <a:xfrm>
            <a:off x="5161680" y="134388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43"/>
          <p:cNvSpPr/>
          <p:nvPr/>
        </p:nvSpPr>
        <p:spPr>
          <a:xfrm>
            <a:off x="5161680" y="435600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44"/>
          <p:cNvSpPr/>
          <p:nvPr/>
        </p:nvSpPr>
        <p:spPr>
          <a:xfrm>
            <a:off x="5161680" y="208080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45"/>
          <p:cNvSpPr/>
          <p:nvPr/>
        </p:nvSpPr>
        <p:spPr>
          <a:xfrm>
            <a:off x="5161680" y="289224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46"/>
          <p:cNvSpPr/>
          <p:nvPr/>
        </p:nvSpPr>
        <p:spPr>
          <a:xfrm>
            <a:off x="5161680" y="366408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47"/>
          <p:cNvSpPr/>
          <p:nvPr/>
        </p:nvSpPr>
        <p:spPr>
          <a:xfrm>
            <a:off x="6312240" y="132264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48"/>
          <p:cNvSpPr/>
          <p:nvPr/>
        </p:nvSpPr>
        <p:spPr>
          <a:xfrm>
            <a:off x="6312240" y="434988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9"/>
          <p:cNvSpPr/>
          <p:nvPr/>
        </p:nvSpPr>
        <p:spPr>
          <a:xfrm>
            <a:off x="6312240" y="204588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50"/>
          <p:cNvSpPr/>
          <p:nvPr/>
        </p:nvSpPr>
        <p:spPr>
          <a:xfrm>
            <a:off x="6312240" y="288612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51"/>
          <p:cNvSpPr/>
          <p:nvPr/>
        </p:nvSpPr>
        <p:spPr>
          <a:xfrm>
            <a:off x="6312240" y="3657960"/>
            <a:ext cx="495000" cy="407520"/>
          </a:xfrm>
          <a:prstGeom prst="roundRect">
            <a:avLst>
              <a:gd name="adj" fmla="val 16667"/>
            </a:avLst>
          </a:prstGeom>
          <a:noFill/>
          <a:ln w="1908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52"/>
          <p:cNvSpPr/>
          <p:nvPr/>
        </p:nvSpPr>
        <p:spPr>
          <a:xfrm>
            <a:off x="5310720" y="2450520"/>
            <a:ext cx="1364040" cy="1297800"/>
          </a:xfrm>
          <a:prstGeom prst="quadArrow">
            <a:avLst>
              <a:gd name="adj1" fmla="val 8179"/>
              <a:gd name="adj2" fmla="val 12605"/>
              <a:gd name="adj3" fmla="val 13366"/>
            </a:avLst>
          </a:prstGeom>
          <a:noFill/>
          <a:ln w="3816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53"/>
          <p:cNvSpPr/>
          <p:nvPr/>
        </p:nvSpPr>
        <p:spPr>
          <a:xfrm>
            <a:off x="6808320" y="4665240"/>
            <a:ext cx="14702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Medidor de coordenada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54"/>
          <p:cNvSpPr/>
          <p:nvPr/>
        </p:nvSpPr>
        <p:spPr>
          <a:xfrm>
            <a:off x="8184960" y="5114160"/>
            <a:ext cx="61236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Filtro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ar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55"/>
          <p:cNvSpPr/>
          <p:nvPr/>
        </p:nvSpPr>
        <p:spPr>
          <a:xfrm>
            <a:off x="4041000" y="5145480"/>
            <a:ext cx="710640" cy="41436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93" name="CustomShape 56"/>
          <p:cNvSpPr/>
          <p:nvPr/>
        </p:nvSpPr>
        <p:spPr>
          <a:xfrm>
            <a:off x="3813840" y="4867200"/>
            <a:ext cx="1160280" cy="28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Caixa elétrica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57"/>
          <p:cNvSpPr/>
          <p:nvPr/>
        </p:nvSpPr>
        <p:spPr>
          <a:xfrm>
            <a:off x="5482440" y="5174280"/>
            <a:ext cx="776880" cy="352800"/>
          </a:xfrm>
          <a:prstGeom prst="rect">
            <a:avLst/>
          </a:prstGeom>
          <a:noFill/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58"/>
          <p:cNvSpPr/>
          <p:nvPr/>
        </p:nvSpPr>
        <p:spPr>
          <a:xfrm>
            <a:off x="5240160" y="4935960"/>
            <a:ext cx="12708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pt-B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BANCADA NIVELADA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59"/>
          <p:cNvSpPr/>
          <p:nvPr/>
        </p:nvSpPr>
        <p:spPr>
          <a:xfrm rot="5400000">
            <a:off x="1432800" y="3060720"/>
            <a:ext cx="14022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Canos de gás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60"/>
          <p:cNvSpPr/>
          <p:nvPr/>
        </p:nvSpPr>
        <p:spPr>
          <a:xfrm>
            <a:off x="8127000" y="3700800"/>
            <a:ext cx="475200" cy="462600"/>
          </a:xfrm>
          <a:prstGeom prst="flowChartConnector">
            <a:avLst/>
          </a:prstGeom>
          <a:solidFill>
            <a:srgbClr val="ff0000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61"/>
          <p:cNvSpPr/>
          <p:nvPr/>
        </p:nvSpPr>
        <p:spPr>
          <a:xfrm>
            <a:off x="3610800" y="2950200"/>
            <a:ext cx="305280" cy="301680"/>
          </a:xfrm>
          <a:prstGeom prst="flowChartConnector">
            <a:avLst/>
          </a:prstGeom>
          <a:solidFill>
            <a:schemeClr val="accent1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62"/>
          <p:cNvSpPr/>
          <p:nvPr/>
        </p:nvSpPr>
        <p:spPr>
          <a:xfrm>
            <a:off x="5850000" y="2961360"/>
            <a:ext cx="305280" cy="301680"/>
          </a:xfrm>
          <a:prstGeom prst="flowChartConnector">
            <a:avLst/>
          </a:prstGeom>
          <a:solidFill>
            <a:srgbClr val="ffff00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63"/>
          <p:cNvSpPr/>
          <p:nvPr/>
        </p:nvSpPr>
        <p:spPr>
          <a:xfrm>
            <a:off x="7127280" y="5189760"/>
            <a:ext cx="305280" cy="301680"/>
          </a:xfrm>
          <a:prstGeom prst="flowChartConnector">
            <a:avLst/>
          </a:prstGeom>
          <a:solidFill>
            <a:srgbClr val="07970a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64"/>
          <p:cNvSpPr/>
          <p:nvPr/>
        </p:nvSpPr>
        <p:spPr>
          <a:xfrm>
            <a:off x="7629840" y="5189760"/>
            <a:ext cx="305280" cy="301680"/>
          </a:xfrm>
          <a:prstGeom prst="flowChartConnector">
            <a:avLst/>
          </a:prstGeom>
          <a:solidFill>
            <a:schemeClr val="accent1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65"/>
          <p:cNvSpPr/>
          <p:nvPr/>
        </p:nvSpPr>
        <p:spPr>
          <a:xfrm>
            <a:off x="4233960" y="5204160"/>
            <a:ext cx="305280" cy="301680"/>
          </a:xfrm>
          <a:prstGeom prst="flowChartConnector">
            <a:avLst/>
          </a:prstGeom>
          <a:solidFill>
            <a:schemeClr val="accent1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66"/>
          <p:cNvSpPr/>
          <p:nvPr/>
        </p:nvSpPr>
        <p:spPr>
          <a:xfrm>
            <a:off x="2124360" y="2133720"/>
            <a:ext cx="305280" cy="301680"/>
          </a:xfrm>
          <a:prstGeom prst="flowChartConnector">
            <a:avLst/>
          </a:prstGeom>
          <a:solidFill>
            <a:srgbClr val="ff0000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67"/>
          <p:cNvSpPr/>
          <p:nvPr/>
        </p:nvSpPr>
        <p:spPr>
          <a:xfrm>
            <a:off x="783360" y="1479600"/>
            <a:ext cx="477720" cy="487440"/>
          </a:xfrm>
          <a:prstGeom prst="flowChartConnector">
            <a:avLst/>
          </a:prstGeom>
          <a:solidFill>
            <a:srgbClr val="07970a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68"/>
          <p:cNvSpPr/>
          <p:nvPr/>
        </p:nvSpPr>
        <p:spPr>
          <a:xfrm>
            <a:off x="303840" y="1877400"/>
            <a:ext cx="14648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Alta pressão: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Filtro de ar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69"/>
          <p:cNvSpPr/>
          <p:nvPr/>
        </p:nvSpPr>
        <p:spPr>
          <a:xfrm>
            <a:off x="401040" y="1161720"/>
            <a:ext cx="12538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just"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Físico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70"/>
          <p:cNvSpPr/>
          <p:nvPr/>
        </p:nvSpPr>
        <p:spPr>
          <a:xfrm>
            <a:off x="763560" y="5666400"/>
            <a:ext cx="477720" cy="487440"/>
          </a:xfrm>
          <a:prstGeom prst="flowChartConnector">
            <a:avLst/>
          </a:prstGeom>
          <a:solidFill>
            <a:srgbClr val="ffff00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71"/>
          <p:cNvSpPr/>
          <p:nvPr/>
        </p:nvSpPr>
        <p:spPr>
          <a:xfrm>
            <a:off x="93600" y="5317920"/>
            <a:ext cx="18529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Ergonômico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72"/>
          <p:cNvSpPr/>
          <p:nvPr/>
        </p:nvSpPr>
        <p:spPr>
          <a:xfrm>
            <a:off x="358560" y="6112080"/>
            <a:ext cx="1278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Postura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inadequada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73"/>
          <p:cNvSpPr/>
          <p:nvPr/>
        </p:nvSpPr>
        <p:spPr>
          <a:xfrm>
            <a:off x="773640" y="4312800"/>
            <a:ext cx="477720" cy="487440"/>
          </a:xfrm>
          <a:prstGeom prst="flowChartConnector">
            <a:avLst/>
          </a:prstGeom>
          <a:solidFill>
            <a:srgbClr val="ff0000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74"/>
          <p:cNvSpPr/>
          <p:nvPr/>
        </p:nvSpPr>
        <p:spPr>
          <a:xfrm>
            <a:off x="261360" y="3975120"/>
            <a:ext cx="15238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Químico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75"/>
          <p:cNvSpPr/>
          <p:nvPr/>
        </p:nvSpPr>
        <p:spPr>
          <a:xfrm>
            <a:off x="137160" y="4725720"/>
            <a:ext cx="17812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Benzina: Armário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Gases: Canos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76"/>
          <p:cNvSpPr/>
          <p:nvPr/>
        </p:nvSpPr>
        <p:spPr>
          <a:xfrm>
            <a:off x="772560" y="2793600"/>
            <a:ext cx="477720" cy="487440"/>
          </a:xfrm>
          <a:prstGeom prst="flowChartConnector">
            <a:avLst/>
          </a:prstGeom>
          <a:solidFill>
            <a:schemeClr val="accent1"/>
          </a:solidFill>
          <a:ln w="284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77"/>
          <p:cNvSpPr/>
          <p:nvPr/>
        </p:nvSpPr>
        <p:spPr>
          <a:xfrm>
            <a:off x="91080" y="2492640"/>
            <a:ext cx="18619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Risco de Acidente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78"/>
          <p:cNvSpPr/>
          <p:nvPr/>
        </p:nvSpPr>
        <p:spPr>
          <a:xfrm>
            <a:off x="257760" y="3201120"/>
            <a:ext cx="1540440" cy="82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Escorregar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Choque elétrico: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Caixa elétrica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6" name="" descr=""/>
          <p:cNvPicPr/>
          <p:nvPr/>
        </p:nvPicPr>
        <p:blipFill>
          <a:blip r:embed="rId1"/>
          <a:stretch/>
        </p:blipFill>
        <p:spPr>
          <a:xfrm>
            <a:off x="216000" y="216000"/>
            <a:ext cx="864000" cy="916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Application>LibreOffice/5.1.1.3$Windows_x86 LibreOffice_project/89f508ef3ecebd2cfb8e1def0f0ba9a803b88a6d</Application>
  <Words>63</Words>
  <Paragraphs>30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2012-07-30T23:50:35Z</dcterms:created>
  <dc:creator/>
  <dc:description/>
  <dc:language>pt-BR</dc:language>
  <cp:lastModifiedBy/>
  <dcterms:modified xsi:type="dcterms:W3CDTF">2019-08-22T15:54:58Z</dcterms:modified>
  <cp:revision>29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