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pt-BR" sz="4400" spc="-1" strike="noStrike">
                <a:latin typeface="Arial"/>
              </a:rPr>
              <a:t>Clique para editar o formato do texto do título</a:t>
            </a:r>
            <a:endParaRPr b="0" lang="pt-BR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latin typeface="Arial"/>
              </a:rPr>
              <a:t>Clique para editar o formato do texto da estrutura de tópicos</a:t>
            </a:r>
            <a:endParaRPr b="0" lang="pt-B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800" spc="-1" strike="noStrike">
                <a:latin typeface="Arial"/>
              </a:rPr>
              <a:t>2.º nível da estrutura de tópicos</a:t>
            </a:r>
            <a:endParaRPr b="0" lang="pt-B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400" spc="-1" strike="noStrike">
                <a:latin typeface="Arial"/>
              </a:rPr>
              <a:t>3.º nível da estrutura de tópicos</a:t>
            </a:r>
            <a:endParaRPr b="0" lang="pt-B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latin typeface="Arial"/>
              </a:rPr>
              <a:t>4.º nível da estrutura de tópicos</a:t>
            </a:r>
            <a:endParaRPr b="0" lang="pt-B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5.º nível da estrutura de tópicos</a:t>
            </a:r>
            <a:endParaRPr b="0" lang="pt-B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6.º nível da estrutura de tópicos</a:t>
            </a:r>
            <a:endParaRPr b="0" lang="pt-B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7.º nível da estrutura de tópicos</a:t>
            </a:r>
            <a:endParaRPr b="0" lang="pt-BR" sz="200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/>
          <a:p>
            <a:r>
              <a:rPr b="0" lang="pt-BR" sz="1400" spc="-1" strike="noStrike">
                <a:latin typeface="Times New Roman"/>
              </a:rPr>
              <a:t>&lt;data/hora&gt;</a:t>
            </a:r>
            <a:endParaRPr b="0" lang="pt-BR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7227360" y="6887160"/>
            <a:ext cx="319500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b="0" lang="pt-BR" sz="1400" spc="-1" strike="noStrike">
                <a:latin typeface="Times New Roman"/>
              </a:rPr>
              <a:t>&lt;rodapé&gt;</a:t>
            </a:r>
            <a:endParaRPr b="0" lang="pt-BR" sz="1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2E786E86-BEA5-41A8-9BBF-79C574DB389D}" type="slidenum">
              <a:rPr b="0" lang="pt-BR" sz="1400" spc="-1" strike="noStrike">
                <a:latin typeface="Times New Roman"/>
              </a:rPr>
              <a:t>&lt;número&gt;</a:t>
            </a:fld>
            <a:endParaRPr b="0" lang="pt-BR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216000" y="216000"/>
            <a:ext cx="9648000" cy="7128000"/>
          </a:xfrm>
          <a:prstGeom prst="rect">
            <a:avLst/>
          </a:prstGeom>
          <a:solidFill>
            <a:srgbClr val="fcfcfc"/>
          </a:solidFill>
          <a:ln w="36000">
            <a:solidFill>
              <a:srgbClr val="23262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108000" rIns="108000" tIns="63000" bIns="63000" anchor="ctr"/>
          <a:p>
            <a:pPr algn="ctr"/>
            <a:r>
              <a:rPr b="0" lang="pt-BR" sz="1800" spc="-1" strike="noStrike">
                <a:latin typeface="Arial"/>
              </a:rPr>
              <a:t> </a:t>
            </a:r>
            <a:endParaRPr b="0" lang="pt-BR" sz="1800" spc="-1" strike="noStrike">
              <a:latin typeface="Arial"/>
            </a:endParaRPr>
          </a:p>
        </p:txBody>
      </p:sp>
      <p:sp>
        <p:nvSpPr>
          <p:cNvPr id="42" name="Line 2"/>
          <p:cNvSpPr/>
          <p:nvPr/>
        </p:nvSpPr>
        <p:spPr>
          <a:xfrm>
            <a:off x="216000" y="1368000"/>
            <a:ext cx="9648000" cy="0"/>
          </a:xfrm>
          <a:prstGeom prst="line">
            <a:avLst/>
          </a:prstGeom>
          <a:ln w="360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3" name="Line 3"/>
          <p:cNvSpPr/>
          <p:nvPr/>
        </p:nvSpPr>
        <p:spPr>
          <a:xfrm>
            <a:off x="2211480" y="1368000"/>
            <a:ext cx="41040" cy="5976000"/>
          </a:xfrm>
          <a:prstGeom prst="line">
            <a:avLst/>
          </a:prstGeom>
          <a:ln w="360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4" name="Line 4"/>
          <p:cNvSpPr/>
          <p:nvPr/>
        </p:nvSpPr>
        <p:spPr>
          <a:xfrm>
            <a:off x="2252520" y="6192000"/>
            <a:ext cx="7611480" cy="0"/>
          </a:xfrm>
          <a:prstGeom prst="line">
            <a:avLst/>
          </a:prstGeom>
          <a:ln w="360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5" name="TextShape 5"/>
          <p:cNvSpPr txBox="1"/>
          <p:nvPr/>
        </p:nvSpPr>
        <p:spPr>
          <a:xfrm>
            <a:off x="1872000" y="504000"/>
            <a:ext cx="7199640" cy="484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pt-BR" sz="2800" spc="-1" strike="noStrike">
                <a:latin typeface="Arial"/>
              </a:rPr>
              <a:t>Mapa de Risco – Laboratório de Piscicultura </a:t>
            </a:r>
            <a:endParaRPr b="0" lang="pt-BR" sz="2800" spc="-1" strike="noStrike">
              <a:latin typeface="Arial"/>
            </a:endParaRPr>
          </a:p>
        </p:txBody>
      </p:sp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432000" y="374760"/>
            <a:ext cx="849240" cy="849240"/>
          </a:xfrm>
          <a:prstGeom prst="rect">
            <a:avLst/>
          </a:prstGeom>
          <a:ln>
            <a:noFill/>
          </a:ln>
        </p:spPr>
      </p:pic>
      <p:sp>
        <p:nvSpPr>
          <p:cNvPr id="47" name="CustomShape 6"/>
          <p:cNvSpPr/>
          <p:nvPr/>
        </p:nvSpPr>
        <p:spPr>
          <a:xfrm>
            <a:off x="360000" y="1769040"/>
            <a:ext cx="288000" cy="288000"/>
          </a:xfrm>
          <a:prstGeom prst="ellipse">
            <a:avLst/>
          </a:prstGeom>
          <a:solidFill>
            <a:srgbClr val="27ae60"/>
          </a:solidFill>
          <a:ln w="18000">
            <a:solidFill>
              <a:srgbClr val="2c3e5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8" name="TextShape 7"/>
          <p:cNvSpPr txBox="1"/>
          <p:nvPr/>
        </p:nvSpPr>
        <p:spPr>
          <a:xfrm>
            <a:off x="684000" y="1733040"/>
            <a:ext cx="1527480" cy="596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pt-BR" sz="1800" spc="-1" strike="noStrike">
                <a:latin typeface="Arial"/>
              </a:rPr>
              <a:t>Risco Físico:</a:t>
            </a:r>
            <a:endParaRPr b="0" lang="pt-BR" sz="1800" spc="-1" strike="noStrike">
              <a:latin typeface="Arial"/>
            </a:endParaRPr>
          </a:p>
        </p:txBody>
      </p:sp>
      <p:sp>
        <p:nvSpPr>
          <p:cNvPr id="49" name="TextShape 8"/>
          <p:cNvSpPr txBox="1"/>
          <p:nvPr/>
        </p:nvSpPr>
        <p:spPr>
          <a:xfrm>
            <a:off x="720000" y="2232000"/>
            <a:ext cx="1296000" cy="3434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pt-BR" sz="1800" spc="-1" strike="noStrike">
                <a:latin typeface="Arial"/>
              </a:rPr>
              <a:t>Umidade </a:t>
            </a:r>
            <a:endParaRPr b="0" lang="pt-BR" sz="1800" spc="-1" strike="noStrike">
              <a:latin typeface="Arial"/>
            </a:endParaRPr>
          </a:p>
        </p:txBody>
      </p:sp>
      <p:sp>
        <p:nvSpPr>
          <p:cNvPr id="50" name="CustomShape 9"/>
          <p:cNvSpPr/>
          <p:nvPr/>
        </p:nvSpPr>
        <p:spPr>
          <a:xfrm>
            <a:off x="354600" y="3075480"/>
            <a:ext cx="288000" cy="288000"/>
          </a:xfrm>
          <a:prstGeom prst="ellipse">
            <a:avLst/>
          </a:prstGeom>
          <a:solidFill>
            <a:srgbClr val="2980b9"/>
          </a:solidFill>
          <a:ln w="18000">
            <a:solidFill>
              <a:srgbClr val="2c3e5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1" name="TextShape 10"/>
          <p:cNvSpPr txBox="1"/>
          <p:nvPr/>
        </p:nvSpPr>
        <p:spPr>
          <a:xfrm>
            <a:off x="678600" y="3039480"/>
            <a:ext cx="1527480" cy="1102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pt-BR" sz="1800" spc="-1" strike="noStrike">
                <a:latin typeface="Arial"/>
              </a:rPr>
              <a:t>Risco de Acidentes:</a:t>
            </a:r>
            <a:endParaRPr b="0" lang="pt-BR" sz="1800" spc="-1" strike="noStrike">
              <a:latin typeface="Arial"/>
            </a:endParaRPr>
          </a:p>
          <a:p>
            <a:endParaRPr b="0" lang="pt-BR" sz="1800" spc="-1" strike="noStrike">
              <a:latin typeface="Arial"/>
            </a:endParaRPr>
          </a:p>
          <a:p>
            <a:r>
              <a:rPr b="0" lang="pt-BR" sz="1800" spc="-1" strike="noStrike">
                <a:latin typeface="Arial"/>
              </a:rPr>
              <a:t>Quedas </a:t>
            </a:r>
            <a:endParaRPr b="0" lang="pt-BR" sz="1800" spc="-1" strike="noStrike">
              <a:latin typeface="Arial"/>
            </a:endParaRPr>
          </a:p>
        </p:txBody>
      </p:sp>
      <p:sp>
        <p:nvSpPr>
          <p:cNvPr id="52" name="CustomShape 11"/>
          <p:cNvSpPr/>
          <p:nvPr/>
        </p:nvSpPr>
        <p:spPr>
          <a:xfrm>
            <a:off x="396000" y="4947480"/>
            <a:ext cx="288000" cy="288000"/>
          </a:xfrm>
          <a:prstGeom prst="ellipse">
            <a:avLst/>
          </a:prstGeom>
          <a:solidFill>
            <a:srgbClr val="f7f402"/>
          </a:solidFill>
          <a:ln w="18000">
            <a:solidFill>
              <a:srgbClr val="2c3e5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3" name="TextShape 12"/>
          <p:cNvSpPr txBox="1"/>
          <p:nvPr/>
        </p:nvSpPr>
        <p:spPr>
          <a:xfrm>
            <a:off x="684000" y="4947480"/>
            <a:ext cx="1527480" cy="1102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pt-BR" sz="1800" spc="-1" strike="noStrike">
                <a:latin typeface="Arial"/>
              </a:rPr>
              <a:t>Risco Ergonômico:</a:t>
            </a:r>
            <a:endParaRPr b="0" lang="pt-BR" sz="1800" spc="-1" strike="noStrike">
              <a:latin typeface="Arial"/>
            </a:endParaRPr>
          </a:p>
          <a:p>
            <a:endParaRPr b="0" lang="pt-BR" sz="1800" spc="-1" strike="noStrike">
              <a:latin typeface="Arial"/>
            </a:endParaRPr>
          </a:p>
          <a:p>
            <a:r>
              <a:rPr b="0" lang="pt-BR" sz="1800" spc="-1" strike="noStrike">
                <a:latin typeface="Arial"/>
              </a:rPr>
              <a:t>Postural </a:t>
            </a:r>
            <a:endParaRPr b="0" lang="pt-BR" sz="1800" spc="-1" strike="noStrike">
              <a:latin typeface="Arial"/>
            </a:endParaRPr>
          </a:p>
        </p:txBody>
      </p:sp>
      <p:sp>
        <p:nvSpPr>
          <p:cNvPr id="54" name="CustomShape 13"/>
          <p:cNvSpPr/>
          <p:nvPr/>
        </p:nvSpPr>
        <p:spPr>
          <a:xfrm>
            <a:off x="354960" y="3075840"/>
            <a:ext cx="288000" cy="288000"/>
          </a:xfrm>
          <a:prstGeom prst="ellipse">
            <a:avLst/>
          </a:prstGeom>
          <a:solidFill>
            <a:srgbClr val="2980b9"/>
          </a:solidFill>
          <a:ln w="18000">
            <a:solidFill>
              <a:srgbClr val="2c3e5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5" name="CustomShape 14"/>
          <p:cNvSpPr/>
          <p:nvPr/>
        </p:nvSpPr>
        <p:spPr>
          <a:xfrm>
            <a:off x="2592000" y="6408000"/>
            <a:ext cx="720000" cy="720000"/>
          </a:xfrm>
          <a:prstGeom prst="ellipse">
            <a:avLst/>
          </a:prstGeom>
          <a:solidFill>
            <a:srgbClr val="fcfcfc"/>
          </a:solidFill>
          <a:ln w="18000">
            <a:solidFill>
              <a:srgbClr val="2c3e5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6" name="CustomShape 15"/>
          <p:cNvSpPr/>
          <p:nvPr/>
        </p:nvSpPr>
        <p:spPr>
          <a:xfrm>
            <a:off x="5040000" y="6516000"/>
            <a:ext cx="504000" cy="504000"/>
          </a:xfrm>
          <a:prstGeom prst="ellipse">
            <a:avLst/>
          </a:prstGeom>
          <a:solidFill>
            <a:srgbClr val="fcfcfc"/>
          </a:solidFill>
          <a:ln w="18000">
            <a:solidFill>
              <a:srgbClr val="2c3e5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7" name="CustomShape 16"/>
          <p:cNvSpPr/>
          <p:nvPr/>
        </p:nvSpPr>
        <p:spPr>
          <a:xfrm>
            <a:off x="7200000" y="6624000"/>
            <a:ext cx="288000" cy="288000"/>
          </a:xfrm>
          <a:prstGeom prst="ellipse">
            <a:avLst/>
          </a:prstGeom>
          <a:solidFill>
            <a:srgbClr val="fcfcfc"/>
          </a:solidFill>
          <a:ln w="18000">
            <a:solidFill>
              <a:srgbClr val="2c3e5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8" name="TextShape 17"/>
          <p:cNvSpPr txBox="1"/>
          <p:nvPr/>
        </p:nvSpPr>
        <p:spPr>
          <a:xfrm>
            <a:off x="3368520" y="6494400"/>
            <a:ext cx="1527480" cy="8496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pt-BR" sz="1800" spc="-1" strike="noStrike">
                <a:latin typeface="Arial"/>
              </a:rPr>
              <a:t>Risco Grande</a:t>
            </a:r>
            <a:endParaRPr b="0" lang="pt-BR" sz="1800" spc="-1" strike="noStrike">
              <a:latin typeface="Arial"/>
            </a:endParaRPr>
          </a:p>
          <a:p>
            <a:r>
              <a:rPr b="0" lang="pt-BR" sz="1800" spc="-1" strike="noStrike">
                <a:latin typeface="Arial"/>
              </a:rPr>
              <a:t> </a:t>
            </a:r>
            <a:endParaRPr b="0" lang="pt-BR" sz="1800" spc="-1" strike="noStrike">
              <a:latin typeface="Arial"/>
            </a:endParaRPr>
          </a:p>
        </p:txBody>
      </p:sp>
      <p:sp>
        <p:nvSpPr>
          <p:cNvPr id="59" name="TextShape 18"/>
          <p:cNvSpPr txBox="1"/>
          <p:nvPr/>
        </p:nvSpPr>
        <p:spPr>
          <a:xfrm>
            <a:off x="7580520" y="6494400"/>
            <a:ext cx="1527480" cy="8496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pt-BR" sz="1800" spc="-1" strike="noStrike">
                <a:latin typeface="Arial"/>
              </a:rPr>
              <a:t>Risco Pequeno</a:t>
            </a:r>
            <a:endParaRPr b="0" lang="pt-BR" sz="1800" spc="-1" strike="noStrike">
              <a:latin typeface="Arial"/>
            </a:endParaRPr>
          </a:p>
          <a:p>
            <a:r>
              <a:rPr b="0" lang="pt-BR" sz="1800" spc="-1" strike="noStrike">
                <a:latin typeface="Arial"/>
              </a:rPr>
              <a:t> </a:t>
            </a:r>
            <a:endParaRPr b="0" lang="pt-BR" sz="1800" spc="-1" strike="noStrike">
              <a:latin typeface="Arial"/>
            </a:endParaRPr>
          </a:p>
        </p:txBody>
      </p:sp>
      <p:sp>
        <p:nvSpPr>
          <p:cNvPr id="60" name="TextShape 19"/>
          <p:cNvSpPr txBox="1"/>
          <p:nvPr/>
        </p:nvSpPr>
        <p:spPr>
          <a:xfrm>
            <a:off x="5744520" y="6480000"/>
            <a:ext cx="1527480" cy="8496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pt-BR" sz="1800" spc="-1" strike="noStrike">
                <a:latin typeface="Arial"/>
              </a:rPr>
              <a:t>Risco </a:t>
            </a:r>
            <a:endParaRPr b="0" lang="pt-BR" sz="1800" spc="-1" strike="noStrike">
              <a:latin typeface="Arial"/>
            </a:endParaRPr>
          </a:p>
          <a:p>
            <a:r>
              <a:rPr b="0" lang="pt-BR" sz="1800" spc="-1" strike="noStrike">
                <a:latin typeface="Arial"/>
              </a:rPr>
              <a:t>Médio</a:t>
            </a:r>
            <a:endParaRPr b="0" lang="pt-BR" sz="1800" spc="-1" strike="noStrike">
              <a:latin typeface="Arial"/>
            </a:endParaRPr>
          </a:p>
          <a:p>
            <a:r>
              <a:rPr b="0" lang="pt-BR" sz="1800" spc="-1" strike="noStrike">
                <a:latin typeface="Arial"/>
              </a:rPr>
              <a:t> </a:t>
            </a:r>
            <a:endParaRPr b="0" lang="pt-BR" sz="1800" spc="-1" strike="noStrike">
              <a:latin typeface="Arial"/>
            </a:endParaRPr>
          </a:p>
        </p:txBody>
      </p:sp>
      <p:sp>
        <p:nvSpPr>
          <p:cNvPr id="61" name="TextShape 20"/>
          <p:cNvSpPr txBox="1"/>
          <p:nvPr/>
        </p:nvSpPr>
        <p:spPr>
          <a:xfrm>
            <a:off x="9072000" y="6552000"/>
            <a:ext cx="3744000" cy="2115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pt-BR" sz="500" spc="-1" strike="noStrike">
                <a:latin typeface="Arial"/>
              </a:rPr>
              <a:t>Última atualização:</a:t>
            </a:r>
            <a:endParaRPr b="0" lang="pt-BR" sz="500" spc="-1" strike="noStrike">
              <a:latin typeface="Arial"/>
            </a:endParaRPr>
          </a:p>
          <a:p>
            <a:r>
              <a:rPr b="0" lang="pt-BR" sz="500" spc="-1" strike="noStrike">
                <a:latin typeface="Arial"/>
              </a:rPr>
              <a:t>10/05/2018</a:t>
            </a:r>
            <a:endParaRPr b="0" lang="pt-BR" sz="500" spc="-1" strike="noStrike">
              <a:latin typeface="Arial"/>
            </a:endParaRPr>
          </a:p>
          <a:p>
            <a:endParaRPr b="0" lang="pt-BR" sz="500" spc="-1" strike="noStrike">
              <a:latin typeface="Arial"/>
            </a:endParaRPr>
          </a:p>
          <a:p>
            <a:r>
              <a:rPr b="0" lang="pt-BR" sz="500" spc="-1" strike="noStrike">
                <a:latin typeface="Arial"/>
              </a:rPr>
              <a:t>Resp. Grad. Aquicul.:</a:t>
            </a:r>
            <a:endParaRPr b="0" lang="pt-BR" sz="500" spc="-1" strike="noStrike">
              <a:latin typeface="Arial"/>
            </a:endParaRPr>
          </a:p>
          <a:p>
            <a:r>
              <a:rPr b="0" lang="pt-BR" sz="500" spc="-1" strike="noStrike">
                <a:latin typeface="Arial"/>
              </a:rPr>
              <a:t>Diego Diniz</a:t>
            </a:r>
            <a:endParaRPr b="0" lang="pt-BR" sz="500" spc="-1" strike="noStrike">
              <a:latin typeface="Arial"/>
            </a:endParaRPr>
          </a:p>
          <a:p>
            <a:r>
              <a:rPr b="0" lang="pt-BR" sz="500" spc="-1" strike="noStrike">
                <a:latin typeface="Arial"/>
              </a:rPr>
              <a:t>Fernando Alvim </a:t>
            </a:r>
            <a:endParaRPr b="0" lang="pt-BR" sz="500" spc="-1" strike="noStrike">
              <a:latin typeface="Arial"/>
            </a:endParaRPr>
          </a:p>
        </p:txBody>
      </p:sp>
      <p:sp>
        <p:nvSpPr>
          <p:cNvPr id="62" name="CustomShape 21"/>
          <p:cNvSpPr/>
          <p:nvPr/>
        </p:nvSpPr>
        <p:spPr>
          <a:xfrm>
            <a:off x="2299680" y="1440000"/>
            <a:ext cx="720000" cy="3600000"/>
          </a:xfrm>
          <a:prstGeom prst="rect">
            <a:avLst/>
          </a:prstGeom>
          <a:solidFill>
            <a:srgbClr val="fcfcfc"/>
          </a:solidFill>
          <a:ln w="18000">
            <a:solidFill>
              <a:srgbClr val="23262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3" name="CustomShape 22"/>
          <p:cNvSpPr/>
          <p:nvPr/>
        </p:nvSpPr>
        <p:spPr>
          <a:xfrm>
            <a:off x="2299680" y="1656000"/>
            <a:ext cx="288000" cy="432000"/>
          </a:xfrm>
          <a:prstGeom prst="rect">
            <a:avLst/>
          </a:prstGeom>
          <a:solidFill>
            <a:srgbClr val="fcfcfc"/>
          </a:solidFill>
          <a:ln w="18000">
            <a:solidFill>
              <a:srgbClr val="23262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4" name="CustomShape 23"/>
          <p:cNvSpPr/>
          <p:nvPr/>
        </p:nvSpPr>
        <p:spPr>
          <a:xfrm>
            <a:off x="2299680" y="2232000"/>
            <a:ext cx="288000" cy="432000"/>
          </a:xfrm>
          <a:prstGeom prst="rect">
            <a:avLst/>
          </a:prstGeom>
          <a:solidFill>
            <a:srgbClr val="fcfcfc"/>
          </a:solidFill>
          <a:ln w="18000">
            <a:solidFill>
              <a:srgbClr val="23262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5" name="CustomShape 24"/>
          <p:cNvSpPr/>
          <p:nvPr/>
        </p:nvSpPr>
        <p:spPr>
          <a:xfrm>
            <a:off x="2299680" y="2808000"/>
            <a:ext cx="288000" cy="432000"/>
          </a:xfrm>
          <a:prstGeom prst="rect">
            <a:avLst/>
          </a:prstGeom>
          <a:solidFill>
            <a:srgbClr val="fcfcfc"/>
          </a:solidFill>
          <a:ln w="18000">
            <a:solidFill>
              <a:srgbClr val="23262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6" name="CustomShape 25"/>
          <p:cNvSpPr/>
          <p:nvPr/>
        </p:nvSpPr>
        <p:spPr>
          <a:xfrm>
            <a:off x="2299680" y="3384000"/>
            <a:ext cx="288000" cy="432000"/>
          </a:xfrm>
          <a:prstGeom prst="rect">
            <a:avLst/>
          </a:prstGeom>
          <a:solidFill>
            <a:srgbClr val="fcfcfc"/>
          </a:solidFill>
          <a:ln w="18000">
            <a:solidFill>
              <a:srgbClr val="23262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7" name="CustomShape 26"/>
          <p:cNvSpPr/>
          <p:nvPr/>
        </p:nvSpPr>
        <p:spPr>
          <a:xfrm>
            <a:off x="2660040" y="3024360"/>
            <a:ext cx="288000" cy="288000"/>
          </a:xfrm>
          <a:prstGeom prst="ellipse">
            <a:avLst/>
          </a:prstGeom>
          <a:solidFill>
            <a:srgbClr val="2980b9"/>
          </a:solidFill>
          <a:ln w="18000">
            <a:solidFill>
              <a:srgbClr val="2c3e5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8" name="CustomShape 27"/>
          <p:cNvSpPr/>
          <p:nvPr/>
        </p:nvSpPr>
        <p:spPr>
          <a:xfrm>
            <a:off x="2659680" y="3384000"/>
            <a:ext cx="288000" cy="288000"/>
          </a:xfrm>
          <a:prstGeom prst="ellipse">
            <a:avLst/>
          </a:prstGeom>
          <a:solidFill>
            <a:srgbClr val="fff200"/>
          </a:solidFill>
          <a:ln w="18000">
            <a:solidFill>
              <a:srgbClr val="2c3e5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9" name="CustomShape 28"/>
          <p:cNvSpPr/>
          <p:nvPr/>
        </p:nvSpPr>
        <p:spPr>
          <a:xfrm>
            <a:off x="7920000" y="1512000"/>
            <a:ext cx="1872000" cy="576000"/>
          </a:xfrm>
          <a:prstGeom prst="rect">
            <a:avLst/>
          </a:prstGeom>
          <a:solidFill>
            <a:srgbClr val="fcfcfc"/>
          </a:solidFill>
          <a:ln w="18000">
            <a:solidFill>
              <a:srgbClr val="23262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0" name="CustomShape 29"/>
          <p:cNvSpPr/>
          <p:nvPr/>
        </p:nvSpPr>
        <p:spPr>
          <a:xfrm>
            <a:off x="5904000" y="1512000"/>
            <a:ext cx="1872000" cy="576000"/>
          </a:xfrm>
          <a:prstGeom prst="rect">
            <a:avLst/>
          </a:prstGeom>
          <a:solidFill>
            <a:srgbClr val="fcfcfc"/>
          </a:solidFill>
          <a:ln w="18000">
            <a:solidFill>
              <a:srgbClr val="23262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1" name="CustomShape 30"/>
          <p:cNvSpPr/>
          <p:nvPr/>
        </p:nvSpPr>
        <p:spPr>
          <a:xfrm>
            <a:off x="4896000" y="1512000"/>
            <a:ext cx="792000" cy="576000"/>
          </a:xfrm>
          <a:prstGeom prst="rect">
            <a:avLst/>
          </a:prstGeom>
          <a:solidFill>
            <a:srgbClr val="fcfcfc"/>
          </a:solidFill>
          <a:ln w="18000">
            <a:solidFill>
              <a:srgbClr val="23262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2" name="CustomShape 31"/>
          <p:cNvSpPr/>
          <p:nvPr/>
        </p:nvSpPr>
        <p:spPr>
          <a:xfrm>
            <a:off x="3960000" y="1512000"/>
            <a:ext cx="792000" cy="360000"/>
          </a:xfrm>
          <a:prstGeom prst="rect">
            <a:avLst/>
          </a:prstGeom>
          <a:solidFill>
            <a:srgbClr val="fcfcfc"/>
          </a:solidFill>
          <a:ln w="18000">
            <a:solidFill>
              <a:srgbClr val="23262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3" name="CustomShape 32"/>
          <p:cNvSpPr/>
          <p:nvPr/>
        </p:nvSpPr>
        <p:spPr>
          <a:xfrm>
            <a:off x="4248000" y="1584000"/>
            <a:ext cx="216000" cy="216000"/>
          </a:xfrm>
          <a:prstGeom prst="ellipse">
            <a:avLst/>
          </a:prstGeom>
          <a:solidFill>
            <a:srgbClr val="fcfcfc"/>
          </a:solidFill>
          <a:ln w="18000">
            <a:solidFill>
              <a:srgbClr val="23262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4" name="TextShape 33"/>
          <p:cNvSpPr txBox="1"/>
          <p:nvPr/>
        </p:nvSpPr>
        <p:spPr>
          <a:xfrm>
            <a:off x="3924000" y="1512000"/>
            <a:ext cx="792000" cy="259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pt-BR" sz="1200" spc="-1" strike="noStrike">
                <a:latin typeface="Arial"/>
              </a:rPr>
              <a:t>Pia </a:t>
            </a:r>
            <a:endParaRPr b="0" lang="pt-BR" sz="1200" spc="-1" strike="noStrike">
              <a:latin typeface="Arial"/>
            </a:endParaRPr>
          </a:p>
        </p:txBody>
      </p:sp>
      <p:sp>
        <p:nvSpPr>
          <p:cNvPr id="75" name="CustomShape 34"/>
          <p:cNvSpPr/>
          <p:nvPr/>
        </p:nvSpPr>
        <p:spPr>
          <a:xfrm>
            <a:off x="6624000" y="1656000"/>
            <a:ext cx="288000" cy="288000"/>
          </a:xfrm>
          <a:prstGeom prst="ellipse">
            <a:avLst/>
          </a:prstGeom>
          <a:solidFill>
            <a:srgbClr val="2980b9"/>
          </a:solidFill>
          <a:ln w="18000">
            <a:solidFill>
              <a:srgbClr val="2c3e5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6" name="CustomShape 35"/>
          <p:cNvSpPr/>
          <p:nvPr/>
        </p:nvSpPr>
        <p:spPr>
          <a:xfrm>
            <a:off x="8784000" y="1656000"/>
            <a:ext cx="288000" cy="288000"/>
          </a:xfrm>
          <a:prstGeom prst="ellipse">
            <a:avLst/>
          </a:prstGeom>
          <a:solidFill>
            <a:srgbClr val="2980b9"/>
          </a:solidFill>
          <a:ln w="18000">
            <a:solidFill>
              <a:srgbClr val="2c3e5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7" name="CustomShape 36"/>
          <p:cNvSpPr/>
          <p:nvPr/>
        </p:nvSpPr>
        <p:spPr>
          <a:xfrm>
            <a:off x="5148000" y="1656000"/>
            <a:ext cx="288000" cy="288000"/>
          </a:xfrm>
          <a:prstGeom prst="ellipse">
            <a:avLst/>
          </a:prstGeom>
          <a:solidFill>
            <a:srgbClr val="2980b9"/>
          </a:solidFill>
          <a:ln w="18000">
            <a:solidFill>
              <a:srgbClr val="2c3e5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8" name="CustomShape 37"/>
          <p:cNvSpPr/>
          <p:nvPr/>
        </p:nvSpPr>
        <p:spPr>
          <a:xfrm>
            <a:off x="4212000" y="1944000"/>
            <a:ext cx="288000" cy="288000"/>
          </a:xfrm>
          <a:prstGeom prst="ellipse">
            <a:avLst/>
          </a:prstGeom>
          <a:solidFill>
            <a:srgbClr val="fff200"/>
          </a:solidFill>
          <a:ln w="18000">
            <a:solidFill>
              <a:srgbClr val="2c3e5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9" name="CustomShape 38"/>
          <p:cNvSpPr/>
          <p:nvPr/>
        </p:nvSpPr>
        <p:spPr>
          <a:xfrm>
            <a:off x="9216000" y="2512440"/>
            <a:ext cx="576000" cy="2448000"/>
          </a:xfrm>
          <a:prstGeom prst="rect">
            <a:avLst/>
          </a:prstGeom>
          <a:solidFill>
            <a:srgbClr val="fcfcfc"/>
          </a:solidFill>
          <a:ln w="18000">
            <a:solidFill>
              <a:srgbClr val="23262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80" name="CustomShape 39"/>
          <p:cNvSpPr/>
          <p:nvPr/>
        </p:nvSpPr>
        <p:spPr>
          <a:xfrm>
            <a:off x="6120000" y="2736000"/>
            <a:ext cx="576000" cy="2088000"/>
          </a:xfrm>
          <a:prstGeom prst="rect">
            <a:avLst/>
          </a:prstGeom>
          <a:solidFill>
            <a:srgbClr val="fcfcfc"/>
          </a:solidFill>
          <a:ln w="18000">
            <a:solidFill>
              <a:srgbClr val="23262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81" name="CustomShape 40"/>
          <p:cNvSpPr/>
          <p:nvPr/>
        </p:nvSpPr>
        <p:spPr>
          <a:xfrm>
            <a:off x="3492000" y="2232000"/>
            <a:ext cx="576000" cy="2880000"/>
          </a:xfrm>
          <a:prstGeom prst="rect">
            <a:avLst/>
          </a:prstGeom>
          <a:solidFill>
            <a:srgbClr val="fcfcfc"/>
          </a:solidFill>
          <a:ln w="18000">
            <a:solidFill>
              <a:srgbClr val="23262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82" name="CustomShape 41"/>
          <p:cNvSpPr/>
          <p:nvPr/>
        </p:nvSpPr>
        <p:spPr>
          <a:xfrm>
            <a:off x="5472000" y="3387240"/>
            <a:ext cx="576000" cy="576000"/>
          </a:xfrm>
          <a:prstGeom prst="ellipse">
            <a:avLst/>
          </a:prstGeom>
          <a:solidFill>
            <a:srgbClr val="fcfcfc"/>
          </a:solidFill>
          <a:ln w="18000">
            <a:solidFill>
              <a:srgbClr val="23262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83" name="TextShape 42"/>
          <p:cNvSpPr txBox="1"/>
          <p:nvPr/>
        </p:nvSpPr>
        <p:spPr>
          <a:xfrm>
            <a:off x="6084000" y="4564440"/>
            <a:ext cx="792000" cy="259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pt-BR" sz="1200" spc="-1" strike="noStrike">
                <a:latin typeface="Arial"/>
              </a:rPr>
              <a:t>Aquário</a:t>
            </a:r>
            <a:endParaRPr b="0" lang="pt-BR" sz="1200" spc="-1" strike="noStrike">
              <a:latin typeface="Arial"/>
            </a:endParaRPr>
          </a:p>
        </p:txBody>
      </p:sp>
      <p:sp>
        <p:nvSpPr>
          <p:cNvPr id="84" name="TextShape 43"/>
          <p:cNvSpPr txBox="1"/>
          <p:nvPr/>
        </p:nvSpPr>
        <p:spPr>
          <a:xfrm>
            <a:off x="3456000" y="4852440"/>
            <a:ext cx="792000" cy="259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pt-BR" sz="1200" spc="-1" strike="noStrike">
                <a:latin typeface="Arial"/>
              </a:rPr>
              <a:t>Aquário</a:t>
            </a:r>
            <a:endParaRPr b="0" lang="pt-BR" sz="1200" spc="-1" strike="noStrike">
              <a:latin typeface="Arial"/>
            </a:endParaRPr>
          </a:p>
        </p:txBody>
      </p:sp>
      <p:sp>
        <p:nvSpPr>
          <p:cNvPr id="85" name="TextShape 44"/>
          <p:cNvSpPr txBox="1"/>
          <p:nvPr/>
        </p:nvSpPr>
        <p:spPr>
          <a:xfrm>
            <a:off x="9144000" y="4708440"/>
            <a:ext cx="792000" cy="259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pt-BR" sz="1200" spc="-1" strike="noStrike">
                <a:latin typeface="Arial"/>
              </a:rPr>
              <a:t>Aquário</a:t>
            </a:r>
            <a:endParaRPr b="0" lang="pt-BR" sz="1200" spc="-1" strike="noStrike">
              <a:latin typeface="Arial"/>
            </a:endParaRPr>
          </a:p>
        </p:txBody>
      </p:sp>
      <p:sp>
        <p:nvSpPr>
          <p:cNvPr id="86" name="TextShape 45"/>
          <p:cNvSpPr txBox="1"/>
          <p:nvPr/>
        </p:nvSpPr>
        <p:spPr>
          <a:xfrm>
            <a:off x="4968000" y="2116440"/>
            <a:ext cx="792000" cy="259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pt-BR" sz="1200" spc="-1" strike="noStrike">
                <a:latin typeface="Arial"/>
              </a:rPr>
              <a:t>Estante</a:t>
            </a:r>
            <a:endParaRPr b="0" lang="pt-BR" sz="1200" spc="-1" strike="noStrike">
              <a:latin typeface="Arial"/>
            </a:endParaRPr>
          </a:p>
        </p:txBody>
      </p:sp>
      <p:sp>
        <p:nvSpPr>
          <p:cNvPr id="87" name="TextShape 46"/>
          <p:cNvSpPr txBox="1"/>
          <p:nvPr/>
        </p:nvSpPr>
        <p:spPr>
          <a:xfrm>
            <a:off x="5112000" y="3963240"/>
            <a:ext cx="1152000" cy="4287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pt-BR" sz="1200" spc="-1" strike="noStrike">
                <a:latin typeface="Arial"/>
              </a:rPr>
              <a:t>Reservatório </a:t>
            </a:r>
            <a:endParaRPr b="0" lang="pt-BR" sz="1200" spc="-1" strike="noStrike">
              <a:latin typeface="Arial"/>
            </a:endParaRPr>
          </a:p>
        </p:txBody>
      </p:sp>
      <p:sp>
        <p:nvSpPr>
          <p:cNvPr id="88" name="CustomShape 47"/>
          <p:cNvSpPr/>
          <p:nvPr/>
        </p:nvSpPr>
        <p:spPr>
          <a:xfrm>
            <a:off x="6264000" y="3600000"/>
            <a:ext cx="288000" cy="288000"/>
          </a:xfrm>
          <a:prstGeom prst="ellipse">
            <a:avLst/>
          </a:prstGeom>
          <a:solidFill>
            <a:srgbClr val="2980b9"/>
          </a:solidFill>
          <a:ln w="18000">
            <a:solidFill>
              <a:srgbClr val="2c3e5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89" name="CustomShape 48"/>
          <p:cNvSpPr/>
          <p:nvPr/>
        </p:nvSpPr>
        <p:spPr>
          <a:xfrm>
            <a:off x="9360000" y="3448440"/>
            <a:ext cx="288000" cy="288000"/>
          </a:xfrm>
          <a:prstGeom prst="ellipse">
            <a:avLst/>
          </a:prstGeom>
          <a:solidFill>
            <a:srgbClr val="2980b9"/>
          </a:solidFill>
          <a:ln w="18000">
            <a:solidFill>
              <a:srgbClr val="2c3e5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90" name="CustomShape 49"/>
          <p:cNvSpPr/>
          <p:nvPr/>
        </p:nvSpPr>
        <p:spPr>
          <a:xfrm>
            <a:off x="4680000" y="3528000"/>
            <a:ext cx="504000" cy="504000"/>
          </a:xfrm>
          <a:prstGeom prst="ellipse">
            <a:avLst/>
          </a:prstGeom>
          <a:solidFill>
            <a:srgbClr val="27ae60"/>
          </a:solidFill>
          <a:ln w="18000">
            <a:solidFill>
              <a:srgbClr val="2c3e5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91" name="CustomShape 50"/>
          <p:cNvSpPr/>
          <p:nvPr/>
        </p:nvSpPr>
        <p:spPr>
          <a:xfrm>
            <a:off x="7488000" y="3600000"/>
            <a:ext cx="504000" cy="504000"/>
          </a:xfrm>
          <a:prstGeom prst="ellipse">
            <a:avLst/>
          </a:prstGeom>
          <a:solidFill>
            <a:srgbClr val="27ae60"/>
          </a:solidFill>
          <a:ln w="18000">
            <a:solidFill>
              <a:srgbClr val="2c3e5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92" name="CustomShape 51"/>
          <p:cNvSpPr/>
          <p:nvPr/>
        </p:nvSpPr>
        <p:spPr>
          <a:xfrm>
            <a:off x="3636000" y="3456000"/>
            <a:ext cx="288000" cy="288000"/>
          </a:xfrm>
          <a:prstGeom prst="ellipse">
            <a:avLst/>
          </a:prstGeom>
          <a:solidFill>
            <a:srgbClr val="2980b9"/>
          </a:solidFill>
          <a:ln w="18000">
            <a:solidFill>
              <a:srgbClr val="2c3e5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93" name="CustomShape 52"/>
          <p:cNvSpPr/>
          <p:nvPr/>
        </p:nvSpPr>
        <p:spPr>
          <a:xfrm>
            <a:off x="4547880" y="5519880"/>
            <a:ext cx="3240000" cy="576000"/>
          </a:xfrm>
          <a:prstGeom prst="rect">
            <a:avLst/>
          </a:prstGeom>
          <a:solidFill>
            <a:srgbClr val="fcfcfc"/>
          </a:solidFill>
          <a:ln w="18000">
            <a:solidFill>
              <a:srgbClr val="23262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94" name="Line 53"/>
          <p:cNvSpPr/>
          <p:nvPr/>
        </p:nvSpPr>
        <p:spPr>
          <a:xfrm flipH="1">
            <a:off x="8615880" y="6129360"/>
            <a:ext cx="504000" cy="0"/>
          </a:xfrm>
          <a:prstGeom prst="line">
            <a:avLst/>
          </a:prstGeom>
          <a:ln w="64800">
            <a:solidFill>
              <a:srgbClr val="fcfcfc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95" name="Line 54"/>
          <p:cNvSpPr/>
          <p:nvPr/>
        </p:nvSpPr>
        <p:spPr>
          <a:xfrm flipV="1">
            <a:off x="9119880" y="5630400"/>
            <a:ext cx="0" cy="498960"/>
          </a:xfrm>
          <a:prstGeom prst="line">
            <a:avLst/>
          </a:prstGeom>
          <a:ln w="360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cxnSp>
        <p:nvCxnSpPr>
          <p:cNvPr id="96" name="Line 55"/>
          <p:cNvCxnSpPr>
            <a:stCxn id="95" idx="1"/>
            <a:endCxn id="94" idx="1"/>
          </p:cNvCxnSpPr>
          <p:nvPr/>
        </p:nvCxnSpPr>
        <p:spPr>
          <a:xfrm flipH="1">
            <a:off x="8615880" y="5630400"/>
            <a:ext cx="504360" cy="499320"/>
          </a:xfrm>
          <a:prstGeom prst="curvedConnector3">
            <a:avLst/>
          </a:prstGeom>
          <a:ln>
            <a:solidFill>
              <a:srgbClr val="000000"/>
            </a:solidFill>
          </a:ln>
        </p:spPr>
      </p:cxnSp>
      <p:sp>
        <p:nvSpPr>
          <p:cNvPr id="97" name="TextShape 56"/>
          <p:cNvSpPr txBox="1"/>
          <p:nvPr/>
        </p:nvSpPr>
        <p:spPr>
          <a:xfrm>
            <a:off x="6995880" y="5836320"/>
            <a:ext cx="792000" cy="259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pt-BR" sz="1200" spc="-1" strike="noStrike">
                <a:latin typeface="Arial"/>
              </a:rPr>
              <a:t>Aquário</a:t>
            </a:r>
            <a:endParaRPr b="0" lang="pt-BR" sz="1200" spc="-1" strike="noStrike">
              <a:latin typeface="Arial"/>
            </a:endParaRPr>
          </a:p>
        </p:txBody>
      </p:sp>
      <p:sp>
        <p:nvSpPr>
          <p:cNvPr id="98" name="CustomShape 57"/>
          <p:cNvSpPr/>
          <p:nvPr/>
        </p:nvSpPr>
        <p:spPr>
          <a:xfrm>
            <a:off x="6059880" y="5663880"/>
            <a:ext cx="288000" cy="288000"/>
          </a:xfrm>
          <a:prstGeom prst="ellipse">
            <a:avLst/>
          </a:prstGeom>
          <a:solidFill>
            <a:srgbClr val="2980b9"/>
          </a:solidFill>
          <a:ln w="18000">
            <a:solidFill>
              <a:srgbClr val="2c3e5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99" name="TextShape 58"/>
          <p:cNvSpPr txBox="1"/>
          <p:nvPr/>
        </p:nvSpPr>
        <p:spPr>
          <a:xfrm>
            <a:off x="7128000" y="1828440"/>
            <a:ext cx="792000" cy="259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pt-BR" sz="1200" spc="-1" strike="noStrike">
                <a:latin typeface="Arial"/>
              </a:rPr>
              <a:t>Aquário</a:t>
            </a:r>
            <a:endParaRPr b="0" lang="pt-BR" sz="1200" spc="-1" strike="noStrike">
              <a:latin typeface="Arial"/>
            </a:endParaRPr>
          </a:p>
        </p:txBody>
      </p:sp>
      <p:sp>
        <p:nvSpPr>
          <p:cNvPr id="100" name="TextShape 59"/>
          <p:cNvSpPr txBox="1"/>
          <p:nvPr/>
        </p:nvSpPr>
        <p:spPr>
          <a:xfrm>
            <a:off x="9144000" y="1828440"/>
            <a:ext cx="792000" cy="259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pt-BR" sz="1200" spc="-1" strike="noStrike">
                <a:latin typeface="Arial"/>
              </a:rPr>
              <a:t>Aquário</a:t>
            </a:r>
            <a:endParaRPr b="0" lang="pt-BR" sz="1200" spc="-1" strike="noStrike">
              <a:latin typeface="Arial"/>
            </a:endParaRPr>
          </a:p>
        </p:txBody>
      </p:sp>
      <p:sp>
        <p:nvSpPr>
          <p:cNvPr id="101" name="TextShape 60"/>
          <p:cNvSpPr txBox="1"/>
          <p:nvPr/>
        </p:nvSpPr>
        <p:spPr>
          <a:xfrm>
            <a:off x="2304000" y="5112000"/>
            <a:ext cx="792000" cy="259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pt-BR" sz="1200" spc="-1" strike="noStrike">
                <a:latin typeface="Arial"/>
              </a:rPr>
              <a:t>Bancada </a:t>
            </a:r>
            <a:endParaRPr b="0" lang="pt-BR" sz="1200" spc="-1" strike="noStrike">
              <a:latin typeface="Arial"/>
            </a:endParaRPr>
          </a:p>
        </p:txBody>
      </p:sp>
      <p:sp>
        <p:nvSpPr>
          <p:cNvPr id="102" name="Line 61"/>
          <p:cNvSpPr/>
          <p:nvPr/>
        </p:nvSpPr>
        <p:spPr>
          <a:xfrm>
            <a:off x="5904000" y="3672000"/>
            <a:ext cx="288000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Application>LibreOffice/5.4.0.3$Windows_x86 LibreOffice_project/7556cbc6811c9d992f4064ab9287069087d7f62c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2018-05-10T15:50:36Z</dcterms:created>
  <dc:creator/>
  <dc:description/>
  <dc:language>pt-BR</dc:language>
  <cp:lastModifiedBy/>
  <dcterms:modified xsi:type="dcterms:W3CDTF">2018-05-15T18:50:44Z</dcterms:modified>
  <cp:revision>5</cp:revision>
  <dc:subject/>
  <dc:title/>
</cp:coreProperties>
</file>