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</p:sldIdLst>
  <p:sldSz cy="7559675" cx="10080625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9AA0A6"/>
          </p15:clr>
        </p15:guide>
        <p15:guide id="2" pos="3175">
          <p15:clr>
            <a:srgbClr val="9AA0A6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17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03c48515d_1_0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603c48515d_1_0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702c2aed991c85ca_12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702c2aed991c85ca_12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2"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2"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3"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2"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3"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4"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2"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3"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4"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5"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6"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"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2"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idx="1"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"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2"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3"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/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"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2"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3"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0" type="dt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p1"/>
          <p:cNvSpPr txBox="1"/>
          <p:nvPr>
            <p:ph idx="11" type="ftr"/>
          </p:nvPr>
        </p:nvSpPr>
        <p:spPr>
          <a:xfrm>
            <a:off x="722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9" name="Google Shape;9;p1"/>
          <p:cNvSpPr txBox="1"/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" name="Google Shape;10;p1"/>
          <p:cNvSpPr txBox="1"/>
          <p:nvPr>
            <p:ph idx="1"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216000" y="216000"/>
            <a:ext cx="9648018" cy="71280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36000">
            <a:solidFill>
              <a:srgbClr val="232629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14"/>
          <p:cNvSpPr/>
          <p:nvPr/>
        </p:nvSpPr>
        <p:spPr>
          <a:xfrm>
            <a:off x="216000" y="1368000"/>
            <a:ext cx="9648000" cy="360"/>
          </a:xfrm>
          <a:custGeom>
            <a:rect b="b" l="l" r="r" t="t"/>
            <a:pathLst>
              <a:path extrusionOk="0" h="21600" w="289450800">
                <a:moveTo>
                  <a:pt x="0" y="0"/>
                </a:moveTo>
                <a:lnTo>
                  <a:pt x="289450800" y="21600"/>
                </a:lnTo>
              </a:path>
            </a:pathLst>
          </a:custGeom>
          <a:noFill/>
          <a:ln cap="flat" cmpd="sng" w="360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14"/>
          <p:cNvSpPr/>
          <p:nvPr/>
        </p:nvSpPr>
        <p:spPr>
          <a:xfrm>
            <a:off x="2211480" y="1368000"/>
            <a:ext cx="41040" cy="5976000"/>
          </a:xfrm>
          <a:custGeom>
            <a:rect b="b" l="l" r="r" t="t"/>
            <a:pathLst>
              <a:path extrusionOk="0" h="3118101" w="21600">
                <a:moveTo>
                  <a:pt x="0" y="0"/>
                </a:moveTo>
                <a:lnTo>
                  <a:pt x="21600" y="3118101"/>
                </a:lnTo>
              </a:path>
            </a:pathLst>
          </a:custGeom>
          <a:noFill/>
          <a:ln cap="flat" cmpd="sng" w="360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p14"/>
          <p:cNvSpPr/>
          <p:nvPr/>
        </p:nvSpPr>
        <p:spPr>
          <a:xfrm>
            <a:off x="2252520" y="6192000"/>
            <a:ext cx="7421544" cy="378"/>
          </a:xfrm>
          <a:custGeom>
            <a:rect b="b" l="l" r="r" t="t"/>
            <a:pathLst>
              <a:path extrusionOk="0" h="21600" w="228355200">
                <a:moveTo>
                  <a:pt x="0" y="0"/>
                </a:moveTo>
                <a:lnTo>
                  <a:pt x="228355200" y="21600"/>
                </a:lnTo>
              </a:path>
            </a:pathLst>
          </a:custGeom>
          <a:noFill/>
          <a:ln cap="flat" cmpd="sng" w="360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14"/>
          <p:cNvSpPr txBox="1"/>
          <p:nvPr/>
        </p:nvSpPr>
        <p:spPr>
          <a:xfrm>
            <a:off x="1872000" y="504000"/>
            <a:ext cx="7512000" cy="5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Mapa de Risco – Lab. De</a:t>
            </a:r>
            <a:r>
              <a:rPr lang="pt-BR" sz="2400"/>
              <a:t> Prototipagem Em Eletrônica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396000" y="4947480"/>
            <a:ext cx="288000" cy="288000"/>
          </a:xfrm>
          <a:custGeom>
            <a:rect b="b" l="l" r="r" t="t"/>
            <a:pathLst>
              <a:path extrusionOk="0" h="21600" w="21600">
                <a:moveTo>
                  <a:pt x="10800" y="0"/>
                </a:moveTo>
                <a:close/>
              </a:path>
            </a:pathLst>
          </a:custGeom>
          <a:solidFill>
            <a:srgbClr val="F7F402"/>
          </a:solidFill>
          <a:ln cap="flat" cmpd="sng" w="18000">
            <a:solidFill>
              <a:srgbClr val="2C3E5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14"/>
          <p:cNvSpPr/>
          <p:nvPr/>
        </p:nvSpPr>
        <p:spPr>
          <a:xfrm>
            <a:off x="359640" y="2411640"/>
            <a:ext cx="288000" cy="288000"/>
          </a:xfrm>
          <a:custGeom>
            <a:rect b="b" l="l" r="r" t="t"/>
            <a:pathLst>
              <a:path extrusionOk="0" h="21600" w="21600">
                <a:moveTo>
                  <a:pt x="10800" y="0"/>
                </a:moveTo>
                <a:close/>
              </a:path>
            </a:pathLst>
          </a:custGeom>
          <a:solidFill>
            <a:srgbClr val="2980B9"/>
          </a:solidFill>
          <a:ln cap="flat" cmpd="sng" w="18000">
            <a:solidFill>
              <a:srgbClr val="2C3E5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14"/>
          <p:cNvSpPr/>
          <p:nvPr/>
        </p:nvSpPr>
        <p:spPr>
          <a:xfrm>
            <a:off x="2592000" y="6408000"/>
            <a:ext cx="720000" cy="720000"/>
          </a:xfrm>
          <a:custGeom>
            <a:rect b="b" l="l" r="r" t="t"/>
            <a:pathLst>
              <a:path extrusionOk="0" h="21600" w="21600">
                <a:moveTo>
                  <a:pt x="10800" y="0"/>
                </a:moveTo>
                <a:close/>
              </a:path>
            </a:pathLst>
          </a:custGeom>
          <a:solidFill>
            <a:srgbClr val="FCFCFC"/>
          </a:solidFill>
          <a:ln cap="flat" cmpd="sng" w="18000">
            <a:solidFill>
              <a:srgbClr val="2C3E5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14"/>
          <p:cNvSpPr/>
          <p:nvPr/>
        </p:nvSpPr>
        <p:spPr>
          <a:xfrm>
            <a:off x="5040000" y="6516000"/>
            <a:ext cx="504000" cy="504000"/>
          </a:xfrm>
          <a:custGeom>
            <a:rect b="b" l="l" r="r" t="t"/>
            <a:pathLst>
              <a:path extrusionOk="0" h="21600" w="21600">
                <a:moveTo>
                  <a:pt x="10800" y="0"/>
                </a:moveTo>
                <a:close/>
              </a:path>
            </a:pathLst>
          </a:custGeom>
          <a:solidFill>
            <a:srgbClr val="FCFCFC"/>
          </a:solidFill>
          <a:ln cap="flat" cmpd="sng" w="18000">
            <a:solidFill>
              <a:srgbClr val="2C3E5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14"/>
          <p:cNvSpPr/>
          <p:nvPr/>
        </p:nvSpPr>
        <p:spPr>
          <a:xfrm>
            <a:off x="7200000" y="6624000"/>
            <a:ext cx="288000" cy="288000"/>
          </a:xfrm>
          <a:custGeom>
            <a:rect b="b" l="l" r="r" t="t"/>
            <a:pathLst>
              <a:path extrusionOk="0" h="21600" w="21600">
                <a:moveTo>
                  <a:pt x="10800" y="0"/>
                </a:moveTo>
                <a:close/>
              </a:path>
            </a:pathLst>
          </a:custGeom>
          <a:solidFill>
            <a:srgbClr val="FCFCFC"/>
          </a:solidFill>
          <a:ln cap="flat" cmpd="sng" w="18000">
            <a:solidFill>
              <a:srgbClr val="2C3E5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14"/>
          <p:cNvSpPr txBox="1"/>
          <p:nvPr/>
        </p:nvSpPr>
        <p:spPr>
          <a:xfrm>
            <a:off x="3368520" y="6494400"/>
            <a:ext cx="1575360" cy="8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Risco Grande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8983725" y="6268050"/>
            <a:ext cx="1002000" cy="9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Última atualização:</a:t>
            </a:r>
            <a:endParaRPr b="0" i="0" sz="5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05/09/2019</a:t>
            </a:r>
            <a:endParaRPr b="0" i="0" sz="5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Técnico de Laboratório:</a:t>
            </a:r>
            <a:endParaRPr sz="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Janderson Duarte</a:t>
            </a:r>
            <a:endParaRPr sz="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Professor Orientador:</a:t>
            </a:r>
            <a:endParaRPr sz="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Gianpaulo Medeiros</a:t>
            </a:r>
            <a:endParaRPr sz="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Alunos:</a:t>
            </a:r>
            <a:endParaRPr b="0" i="0" sz="5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Hemily Giosele</a:t>
            </a:r>
            <a:endParaRPr b="0" i="0" sz="5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João Marcos de Oliveira</a:t>
            </a:r>
            <a:endParaRPr b="0" i="0" sz="5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Leonardo Fermiano</a:t>
            </a:r>
            <a:endParaRPr b="0" i="0" sz="5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4"/>
          <p:cNvSpPr/>
          <p:nvPr/>
        </p:nvSpPr>
        <p:spPr>
          <a:xfrm>
            <a:off x="4032360" y="2123640"/>
            <a:ext cx="360000" cy="3600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cap="flat" cmpd="sng" w="255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14"/>
          <p:cNvSpPr/>
          <p:nvPr/>
        </p:nvSpPr>
        <p:spPr>
          <a:xfrm>
            <a:off x="3744000" y="2195640"/>
            <a:ext cx="288000" cy="288000"/>
          </a:xfrm>
          <a:custGeom>
            <a:rect b="b" l="l" r="r" t="t"/>
            <a:pathLst>
              <a:path extrusionOk="0" h="21600" w="21600">
                <a:moveTo>
                  <a:pt x="10800" y="0"/>
                </a:moveTo>
                <a:close/>
              </a:path>
            </a:pathLst>
          </a:custGeom>
          <a:solidFill>
            <a:srgbClr val="2980B9"/>
          </a:solidFill>
          <a:ln cap="flat" cmpd="sng" w="18000">
            <a:solidFill>
              <a:srgbClr val="2C3E5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14"/>
          <p:cNvSpPr/>
          <p:nvPr/>
        </p:nvSpPr>
        <p:spPr>
          <a:xfrm>
            <a:off x="3816000" y="3347640"/>
            <a:ext cx="432000" cy="2880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cap="flat" cmpd="sng" w="255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14"/>
          <p:cNvSpPr/>
          <p:nvPr/>
        </p:nvSpPr>
        <p:spPr>
          <a:xfrm>
            <a:off x="3816000" y="3275640"/>
            <a:ext cx="410400" cy="2664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cap="flat" cmpd="sng" w="255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14"/>
          <p:cNvSpPr/>
          <p:nvPr/>
        </p:nvSpPr>
        <p:spPr>
          <a:xfrm>
            <a:off x="3888360" y="3347640"/>
            <a:ext cx="288000" cy="288000"/>
          </a:xfrm>
          <a:custGeom>
            <a:rect b="b" l="l" r="r" t="t"/>
            <a:pathLst>
              <a:path extrusionOk="0" h="21600" w="21600">
                <a:moveTo>
                  <a:pt x="10800" y="0"/>
                </a:moveTo>
                <a:close/>
              </a:path>
            </a:pathLst>
          </a:custGeom>
          <a:solidFill>
            <a:srgbClr val="2980B9"/>
          </a:solidFill>
          <a:ln cap="flat" cmpd="sng" w="18000">
            <a:solidFill>
              <a:srgbClr val="2C3E5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14"/>
          <p:cNvSpPr/>
          <p:nvPr/>
        </p:nvSpPr>
        <p:spPr>
          <a:xfrm>
            <a:off x="4248360" y="5292000"/>
            <a:ext cx="576000" cy="5760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cap="flat" cmpd="sng" w="255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14"/>
          <p:cNvSpPr/>
          <p:nvPr/>
        </p:nvSpPr>
        <p:spPr>
          <a:xfrm>
            <a:off x="5184360" y="5292000"/>
            <a:ext cx="576000" cy="5760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cap="flat" cmpd="sng" w="255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14"/>
          <p:cNvSpPr/>
          <p:nvPr/>
        </p:nvSpPr>
        <p:spPr>
          <a:xfrm>
            <a:off x="6264360" y="5292000"/>
            <a:ext cx="504000" cy="5040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cap="flat" cmpd="sng" w="255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p14"/>
          <p:cNvSpPr/>
          <p:nvPr/>
        </p:nvSpPr>
        <p:spPr>
          <a:xfrm>
            <a:off x="7200720" y="5292000"/>
            <a:ext cx="576000" cy="5040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cap="flat" cmpd="sng" w="255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4"/>
          <p:cNvSpPr/>
          <p:nvPr/>
        </p:nvSpPr>
        <p:spPr>
          <a:xfrm>
            <a:off x="5760360" y="1547640"/>
            <a:ext cx="576000" cy="2880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cap="flat" cmpd="sng" w="255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14"/>
          <p:cNvSpPr/>
          <p:nvPr/>
        </p:nvSpPr>
        <p:spPr>
          <a:xfrm>
            <a:off x="6120360" y="3419640"/>
            <a:ext cx="432000" cy="3600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cap="flat" cmpd="sng" w="255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14"/>
          <p:cNvSpPr/>
          <p:nvPr/>
        </p:nvSpPr>
        <p:spPr>
          <a:xfrm>
            <a:off x="6192360" y="3419640"/>
            <a:ext cx="288000" cy="288000"/>
          </a:xfrm>
          <a:custGeom>
            <a:rect b="b" l="l" r="r" t="t"/>
            <a:pathLst>
              <a:path extrusionOk="0" h="21600" w="21600">
                <a:moveTo>
                  <a:pt x="10800" y="0"/>
                </a:moveTo>
                <a:close/>
              </a:path>
            </a:pathLst>
          </a:custGeom>
          <a:solidFill>
            <a:srgbClr val="F7F402"/>
          </a:solidFill>
          <a:ln cap="flat" cmpd="sng" w="18000">
            <a:solidFill>
              <a:srgbClr val="2C3E5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14"/>
          <p:cNvSpPr/>
          <p:nvPr/>
        </p:nvSpPr>
        <p:spPr>
          <a:xfrm>
            <a:off x="4320360" y="4860000"/>
            <a:ext cx="288000" cy="288000"/>
          </a:xfrm>
          <a:custGeom>
            <a:rect b="b" l="l" r="r" t="t"/>
            <a:pathLst>
              <a:path extrusionOk="0" h="21600" w="21600">
                <a:moveTo>
                  <a:pt x="10800" y="0"/>
                </a:moveTo>
                <a:close/>
              </a:path>
            </a:pathLst>
          </a:custGeom>
          <a:solidFill>
            <a:srgbClr val="F7F402"/>
          </a:solidFill>
          <a:ln cap="flat" cmpd="sng" w="18000">
            <a:solidFill>
              <a:srgbClr val="2C3E5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4"/>
          <p:cNvSpPr/>
          <p:nvPr/>
        </p:nvSpPr>
        <p:spPr>
          <a:xfrm>
            <a:off x="5328360" y="4860000"/>
            <a:ext cx="288000" cy="288000"/>
          </a:xfrm>
          <a:custGeom>
            <a:rect b="b" l="l" r="r" t="t"/>
            <a:pathLst>
              <a:path extrusionOk="0" h="21600" w="21600">
                <a:moveTo>
                  <a:pt x="10800" y="0"/>
                </a:moveTo>
                <a:close/>
              </a:path>
            </a:pathLst>
          </a:custGeom>
          <a:solidFill>
            <a:srgbClr val="F7F402"/>
          </a:solidFill>
          <a:ln cap="flat" cmpd="sng" w="18000">
            <a:solidFill>
              <a:srgbClr val="2C3E5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14"/>
          <p:cNvSpPr/>
          <p:nvPr/>
        </p:nvSpPr>
        <p:spPr>
          <a:xfrm>
            <a:off x="6408360" y="4860000"/>
            <a:ext cx="288000" cy="288000"/>
          </a:xfrm>
          <a:custGeom>
            <a:rect b="b" l="l" r="r" t="t"/>
            <a:pathLst>
              <a:path extrusionOk="0" h="21600" w="21600">
                <a:moveTo>
                  <a:pt x="10800" y="0"/>
                </a:moveTo>
                <a:close/>
              </a:path>
            </a:pathLst>
          </a:custGeom>
          <a:solidFill>
            <a:srgbClr val="F7F402"/>
          </a:solidFill>
          <a:ln cap="flat" cmpd="sng" w="18000">
            <a:solidFill>
              <a:srgbClr val="2C3E5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14"/>
          <p:cNvSpPr/>
          <p:nvPr/>
        </p:nvSpPr>
        <p:spPr>
          <a:xfrm>
            <a:off x="7344720" y="4860000"/>
            <a:ext cx="288000" cy="288000"/>
          </a:xfrm>
          <a:custGeom>
            <a:rect b="b" l="l" r="r" t="t"/>
            <a:pathLst>
              <a:path extrusionOk="0" h="21600" w="21600">
                <a:moveTo>
                  <a:pt x="10800" y="0"/>
                </a:moveTo>
                <a:close/>
              </a:path>
            </a:pathLst>
          </a:custGeom>
          <a:solidFill>
            <a:srgbClr val="F7F402"/>
          </a:solidFill>
          <a:ln cap="flat" cmpd="sng" w="18000">
            <a:solidFill>
              <a:srgbClr val="2C3E5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14"/>
          <p:cNvSpPr/>
          <p:nvPr/>
        </p:nvSpPr>
        <p:spPr>
          <a:xfrm>
            <a:off x="4248360" y="5292000"/>
            <a:ext cx="504000" cy="504000"/>
          </a:xfrm>
          <a:custGeom>
            <a:rect b="b" l="l" r="r" t="t"/>
            <a:pathLst>
              <a:path extrusionOk="0" h="21600" w="21600">
                <a:moveTo>
                  <a:pt x="10800" y="0"/>
                </a:moveTo>
                <a:close/>
              </a:path>
            </a:pathLst>
          </a:custGeom>
          <a:solidFill>
            <a:srgbClr val="558ED5"/>
          </a:solidFill>
          <a:ln cap="flat" cmpd="sng" w="18000">
            <a:solidFill>
              <a:srgbClr val="2C3E5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4"/>
          <p:cNvSpPr/>
          <p:nvPr/>
        </p:nvSpPr>
        <p:spPr>
          <a:xfrm>
            <a:off x="5256360" y="5292000"/>
            <a:ext cx="504000" cy="504000"/>
          </a:xfrm>
          <a:custGeom>
            <a:rect b="b" l="l" r="r" t="t"/>
            <a:pathLst>
              <a:path extrusionOk="0" h="21600" w="21600">
                <a:moveTo>
                  <a:pt x="10800" y="0"/>
                </a:moveTo>
                <a:close/>
              </a:path>
            </a:pathLst>
          </a:custGeom>
          <a:solidFill>
            <a:srgbClr val="558ED5"/>
          </a:solidFill>
          <a:ln cap="flat" cmpd="sng" w="18000">
            <a:solidFill>
              <a:srgbClr val="2C3E5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14"/>
          <p:cNvSpPr/>
          <p:nvPr/>
        </p:nvSpPr>
        <p:spPr>
          <a:xfrm>
            <a:off x="6264360" y="5292000"/>
            <a:ext cx="504000" cy="504000"/>
          </a:xfrm>
          <a:custGeom>
            <a:rect b="b" l="l" r="r" t="t"/>
            <a:pathLst>
              <a:path extrusionOk="0" h="21600" w="21600">
                <a:moveTo>
                  <a:pt x="10800" y="0"/>
                </a:moveTo>
                <a:close/>
              </a:path>
            </a:pathLst>
          </a:custGeom>
          <a:solidFill>
            <a:srgbClr val="558ED5"/>
          </a:solidFill>
          <a:ln cap="flat" cmpd="sng" w="18000">
            <a:solidFill>
              <a:srgbClr val="2C3E5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14"/>
          <p:cNvSpPr/>
          <p:nvPr/>
        </p:nvSpPr>
        <p:spPr>
          <a:xfrm>
            <a:off x="7200720" y="5292000"/>
            <a:ext cx="504000" cy="504000"/>
          </a:xfrm>
          <a:custGeom>
            <a:rect b="b" l="l" r="r" t="t"/>
            <a:pathLst>
              <a:path extrusionOk="0" h="21600" w="21600">
                <a:moveTo>
                  <a:pt x="10800" y="0"/>
                </a:moveTo>
                <a:close/>
              </a:path>
            </a:pathLst>
          </a:custGeom>
          <a:solidFill>
            <a:srgbClr val="558ED5"/>
          </a:solidFill>
          <a:ln cap="flat" cmpd="sng" w="18000">
            <a:solidFill>
              <a:srgbClr val="2C3E5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14"/>
          <p:cNvSpPr/>
          <p:nvPr/>
        </p:nvSpPr>
        <p:spPr>
          <a:xfrm>
            <a:off x="6815000" y="6635150"/>
            <a:ext cx="266400" cy="2664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4"/>
          <p:cNvSpPr txBox="1"/>
          <p:nvPr/>
        </p:nvSpPr>
        <p:spPr>
          <a:xfrm>
            <a:off x="5502124" y="6516350"/>
            <a:ext cx="1194300" cy="8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Risco</a:t>
            </a:r>
            <a:endParaRPr sz="1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Médio</a:t>
            </a:r>
            <a:endParaRPr sz="1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7199995" y="6494400"/>
            <a:ext cx="1575300" cy="8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Risco</a:t>
            </a:r>
            <a:endParaRPr sz="1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Pequeno</a:t>
            </a:r>
            <a:endParaRPr sz="1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4"/>
          <p:cNvSpPr/>
          <p:nvPr/>
        </p:nvSpPr>
        <p:spPr>
          <a:xfrm flipH="1" rot="10800000">
            <a:off x="3780000" y="1639125"/>
            <a:ext cx="4685700" cy="4341900"/>
          </a:xfrm>
          <a:prstGeom prst="corner">
            <a:avLst>
              <a:gd fmla="val 42304" name="adj1"/>
              <a:gd fmla="val 50000" name="adj2"/>
            </a:avLst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1" name="Google Shape;101;p14"/>
          <p:cNvGrpSpPr/>
          <p:nvPr/>
        </p:nvGrpSpPr>
        <p:grpSpPr>
          <a:xfrm>
            <a:off x="4927036" y="5333450"/>
            <a:ext cx="1186212" cy="1226049"/>
            <a:chOff x="4573200" y="3635650"/>
            <a:chExt cx="956700" cy="890700"/>
          </a:xfrm>
        </p:grpSpPr>
        <p:cxnSp>
          <p:nvCxnSpPr>
            <p:cNvPr id="102" name="Google Shape;102;p14"/>
            <p:cNvCxnSpPr/>
            <p:nvPr/>
          </p:nvCxnSpPr>
          <p:spPr>
            <a:xfrm>
              <a:off x="4573200" y="4102450"/>
              <a:ext cx="466800" cy="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3" name="Google Shape;103;p14"/>
            <p:cNvCxnSpPr/>
            <p:nvPr/>
          </p:nvCxnSpPr>
          <p:spPr>
            <a:xfrm rot="5400000">
              <a:off x="4806600" y="3869050"/>
              <a:ext cx="466800" cy="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4" name="Google Shape;104;p14"/>
            <p:cNvSpPr/>
            <p:nvPr/>
          </p:nvSpPr>
          <p:spPr>
            <a:xfrm flipH="1">
              <a:off x="4573200" y="3635650"/>
              <a:ext cx="956700" cy="890700"/>
            </a:xfrm>
            <a:prstGeom prst="arc">
              <a:avLst>
                <a:gd fmla="val 16262735" name="adj1"/>
                <a:gd fmla="val 151235" name="adj2"/>
              </a:avLst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5" name="Google Shape;105;p14"/>
          <p:cNvGrpSpPr/>
          <p:nvPr/>
        </p:nvGrpSpPr>
        <p:grpSpPr>
          <a:xfrm>
            <a:off x="3820880" y="2395999"/>
            <a:ext cx="854713" cy="3531900"/>
            <a:chOff x="3807288" y="2411650"/>
            <a:chExt cx="854713" cy="3531900"/>
          </a:xfrm>
        </p:grpSpPr>
        <p:sp>
          <p:nvSpPr>
            <p:cNvPr id="106" name="Google Shape;106;p14"/>
            <p:cNvSpPr/>
            <p:nvPr/>
          </p:nvSpPr>
          <p:spPr>
            <a:xfrm>
              <a:off x="3810000" y="2411650"/>
              <a:ext cx="849300" cy="3531900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07" name="Google Shape;107;p14"/>
            <p:cNvCxnSpPr/>
            <p:nvPr/>
          </p:nvCxnSpPr>
          <p:spPr>
            <a:xfrm rot="10800000">
              <a:off x="3807300" y="4756350"/>
              <a:ext cx="854700" cy="24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8" name="Google Shape;108;p14"/>
            <p:cNvCxnSpPr/>
            <p:nvPr/>
          </p:nvCxnSpPr>
          <p:spPr>
            <a:xfrm rot="10800000">
              <a:off x="3807288" y="3562450"/>
              <a:ext cx="854700" cy="24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09" name="Google Shape;109;p14"/>
          <p:cNvSpPr/>
          <p:nvPr/>
        </p:nvSpPr>
        <p:spPr>
          <a:xfrm rot="5398454">
            <a:off x="3943133" y="1586725"/>
            <a:ext cx="666900" cy="876300"/>
          </a:xfrm>
          <a:prstGeom prst="snip1Rect">
            <a:avLst>
              <a:gd fmla="val 50000" name="adj"/>
            </a:avLst>
          </a:prstGeom>
          <a:solidFill>
            <a:schemeClr val="lt2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4"/>
          <p:cNvSpPr/>
          <p:nvPr/>
        </p:nvSpPr>
        <p:spPr>
          <a:xfrm flipH="1" rot="10800000">
            <a:off x="4811175" y="1681900"/>
            <a:ext cx="1104000" cy="647700"/>
          </a:xfrm>
          <a:prstGeom prst="snip2SameRect">
            <a:avLst>
              <a:gd fmla="val 43507" name="adj1"/>
              <a:gd fmla="val 0" name="adj2"/>
            </a:avLst>
          </a:prstGeom>
          <a:solidFill>
            <a:schemeClr val="lt2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4"/>
          <p:cNvSpPr/>
          <p:nvPr/>
        </p:nvSpPr>
        <p:spPr>
          <a:xfrm>
            <a:off x="6011475" y="1681900"/>
            <a:ext cx="777000" cy="5037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4"/>
          <p:cNvSpPr/>
          <p:nvPr/>
        </p:nvSpPr>
        <p:spPr>
          <a:xfrm>
            <a:off x="5962650" y="2848975"/>
            <a:ext cx="1305000" cy="5760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4"/>
          <p:cNvSpPr/>
          <p:nvPr/>
        </p:nvSpPr>
        <p:spPr>
          <a:xfrm>
            <a:off x="7315200" y="2329600"/>
            <a:ext cx="576000" cy="10857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4115038" y="1891675"/>
            <a:ext cx="266400" cy="266400"/>
          </a:xfrm>
          <a:prstGeom prst="ellipse">
            <a:avLst/>
          </a:prstGeom>
          <a:solidFill>
            <a:srgbClr val="FF0000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4"/>
          <p:cNvSpPr txBox="1"/>
          <p:nvPr/>
        </p:nvSpPr>
        <p:spPr>
          <a:xfrm>
            <a:off x="7243200" y="2789850"/>
            <a:ext cx="7200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/>
              <a:t>CNC</a:t>
            </a:r>
            <a:endParaRPr sz="1200"/>
          </a:p>
        </p:txBody>
      </p:sp>
      <p:sp>
        <p:nvSpPr>
          <p:cNvPr id="116" name="Google Shape;116;p14"/>
          <p:cNvSpPr txBox="1"/>
          <p:nvPr/>
        </p:nvSpPr>
        <p:spPr>
          <a:xfrm>
            <a:off x="2482225" y="1627550"/>
            <a:ext cx="1406100" cy="6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/>
              <a:t>PERCLORETO DE FERRO</a:t>
            </a:r>
            <a:endParaRPr sz="1200"/>
          </a:p>
        </p:txBody>
      </p:sp>
      <p:sp>
        <p:nvSpPr>
          <p:cNvPr id="117" name="Google Shape;117;p14"/>
          <p:cNvSpPr/>
          <p:nvPr/>
        </p:nvSpPr>
        <p:spPr>
          <a:xfrm>
            <a:off x="7470000" y="2499150"/>
            <a:ext cx="266400" cy="266400"/>
          </a:xfrm>
          <a:prstGeom prst="ellipse">
            <a:avLst/>
          </a:prstGeom>
          <a:solidFill>
            <a:srgbClr val="6AA84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4"/>
          <p:cNvSpPr/>
          <p:nvPr/>
        </p:nvSpPr>
        <p:spPr>
          <a:xfrm>
            <a:off x="4937700" y="1818275"/>
            <a:ext cx="266400" cy="266400"/>
          </a:xfrm>
          <a:prstGeom prst="ellipse">
            <a:avLst/>
          </a:prstGeom>
          <a:solidFill>
            <a:srgbClr val="0000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4"/>
          <p:cNvSpPr txBox="1"/>
          <p:nvPr/>
        </p:nvSpPr>
        <p:spPr>
          <a:xfrm>
            <a:off x="216000" y="1443650"/>
            <a:ext cx="2036400" cy="59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Riscos Físicos: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Ruídos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Riscos Químicos: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Percloreto de ferro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Riscos Ergonômicos: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Postura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Espaço reduzido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Riscos de Acidentes: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Equipamentos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Máquina com defeito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Choque elétrico</a:t>
            </a:r>
            <a:endParaRPr/>
          </a:p>
        </p:txBody>
      </p:sp>
      <p:sp>
        <p:nvSpPr>
          <p:cNvPr id="120" name="Google Shape;120;p14"/>
          <p:cNvSpPr/>
          <p:nvPr/>
        </p:nvSpPr>
        <p:spPr>
          <a:xfrm>
            <a:off x="4104763" y="5449350"/>
            <a:ext cx="266400" cy="266400"/>
          </a:xfrm>
          <a:prstGeom prst="ellipse">
            <a:avLst/>
          </a:prstGeom>
          <a:solidFill>
            <a:srgbClr val="0000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4"/>
          <p:cNvSpPr/>
          <p:nvPr/>
        </p:nvSpPr>
        <p:spPr>
          <a:xfrm>
            <a:off x="5040000" y="6516350"/>
            <a:ext cx="432000" cy="4320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4"/>
          <p:cNvSpPr/>
          <p:nvPr/>
        </p:nvSpPr>
        <p:spPr>
          <a:xfrm>
            <a:off x="2808000" y="6480000"/>
            <a:ext cx="576000" cy="5760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4"/>
          <p:cNvSpPr/>
          <p:nvPr/>
        </p:nvSpPr>
        <p:spPr>
          <a:xfrm>
            <a:off x="5304138" y="1789750"/>
            <a:ext cx="432000" cy="432000"/>
          </a:xfrm>
          <a:prstGeom prst="ellipse">
            <a:avLst/>
          </a:prstGeom>
          <a:solidFill>
            <a:srgbClr val="0000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4"/>
          <p:cNvSpPr/>
          <p:nvPr/>
        </p:nvSpPr>
        <p:spPr>
          <a:xfrm>
            <a:off x="1029275" y="1808875"/>
            <a:ext cx="432000" cy="432000"/>
          </a:xfrm>
          <a:prstGeom prst="ellipse">
            <a:avLst/>
          </a:prstGeom>
          <a:solidFill>
            <a:srgbClr val="6AA84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4"/>
          <p:cNvSpPr/>
          <p:nvPr/>
        </p:nvSpPr>
        <p:spPr>
          <a:xfrm>
            <a:off x="1029275" y="3052013"/>
            <a:ext cx="432000" cy="432000"/>
          </a:xfrm>
          <a:prstGeom prst="ellipse">
            <a:avLst/>
          </a:prstGeom>
          <a:solidFill>
            <a:srgbClr val="FF0000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4"/>
          <p:cNvSpPr/>
          <p:nvPr/>
        </p:nvSpPr>
        <p:spPr>
          <a:xfrm>
            <a:off x="1029275" y="4347125"/>
            <a:ext cx="432000" cy="432000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4"/>
          <p:cNvSpPr/>
          <p:nvPr/>
        </p:nvSpPr>
        <p:spPr>
          <a:xfrm>
            <a:off x="1029275" y="5796000"/>
            <a:ext cx="432000" cy="432000"/>
          </a:xfrm>
          <a:prstGeom prst="ellipse">
            <a:avLst/>
          </a:prstGeom>
          <a:solidFill>
            <a:srgbClr val="0000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4"/>
          <p:cNvSpPr txBox="1"/>
          <p:nvPr/>
        </p:nvSpPr>
        <p:spPr>
          <a:xfrm>
            <a:off x="3358375" y="2765725"/>
            <a:ext cx="288000" cy="29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BANCADAS</a:t>
            </a:r>
            <a:endParaRPr sz="1800"/>
          </a:p>
        </p:txBody>
      </p:sp>
      <p:sp>
        <p:nvSpPr>
          <p:cNvPr id="129" name="Google Shape;129;p14"/>
          <p:cNvSpPr txBox="1"/>
          <p:nvPr/>
        </p:nvSpPr>
        <p:spPr>
          <a:xfrm>
            <a:off x="4758700" y="2306650"/>
            <a:ext cx="1252800" cy="5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/>
              <a:t>FURADEIRAS</a:t>
            </a:r>
            <a:endParaRPr sz="1200"/>
          </a:p>
        </p:txBody>
      </p:sp>
      <p:sp>
        <p:nvSpPr>
          <p:cNvPr id="130" name="Google Shape;130;p14"/>
          <p:cNvSpPr txBox="1"/>
          <p:nvPr/>
        </p:nvSpPr>
        <p:spPr>
          <a:xfrm>
            <a:off x="6124725" y="2934175"/>
            <a:ext cx="10449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/>
              <a:t>BANCADA</a:t>
            </a:r>
            <a:endParaRPr sz="1200"/>
          </a:p>
        </p:txBody>
      </p:sp>
      <p:sp>
        <p:nvSpPr>
          <p:cNvPr id="131" name="Google Shape;131;p14"/>
          <p:cNvSpPr txBox="1"/>
          <p:nvPr/>
        </p:nvSpPr>
        <p:spPr>
          <a:xfrm>
            <a:off x="5962650" y="1719063"/>
            <a:ext cx="10449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/>
              <a:t>ARMÁRIO</a:t>
            </a:r>
            <a:endParaRPr sz="1200"/>
          </a:p>
        </p:txBody>
      </p:sp>
      <p:sp>
        <p:nvSpPr>
          <p:cNvPr id="132" name="Google Shape;132;p14"/>
          <p:cNvSpPr txBox="1"/>
          <p:nvPr/>
        </p:nvSpPr>
        <p:spPr>
          <a:xfrm>
            <a:off x="4752225" y="3661738"/>
            <a:ext cx="11040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CADEIRAS</a:t>
            </a:r>
            <a:endParaRPr/>
          </a:p>
        </p:txBody>
      </p:sp>
      <p:sp>
        <p:nvSpPr>
          <p:cNvPr id="133" name="Google Shape;133;p14"/>
          <p:cNvSpPr txBox="1"/>
          <p:nvPr/>
        </p:nvSpPr>
        <p:spPr>
          <a:xfrm>
            <a:off x="2218913" y="5346575"/>
            <a:ext cx="1525200" cy="92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/>
              <a:t>MÁQUINA PROTOTIPAGEM</a:t>
            </a:r>
            <a:endParaRPr sz="1100"/>
          </a:p>
        </p:txBody>
      </p:sp>
      <p:sp>
        <p:nvSpPr>
          <p:cNvPr id="134" name="Google Shape;134;p14"/>
          <p:cNvSpPr/>
          <p:nvPr/>
        </p:nvSpPr>
        <p:spPr>
          <a:xfrm>
            <a:off x="5156775" y="2740013"/>
            <a:ext cx="576000" cy="266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4"/>
          <p:cNvSpPr/>
          <p:nvPr/>
        </p:nvSpPr>
        <p:spPr>
          <a:xfrm rot="5400000">
            <a:off x="4817325" y="3102850"/>
            <a:ext cx="576000" cy="266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4"/>
          <p:cNvSpPr/>
          <p:nvPr/>
        </p:nvSpPr>
        <p:spPr>
          <a:xfrm>
            <a:off x="4927025" y="2725750"/>
            <a:ext cx="432000" cy="432000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7" name="Google Shape;13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025" y="446745"/>
            <a:ext cx="720249" cy="618211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4"/>
          <p:cNvSpPr txBox="1"/>
          <p:nvPr/>
        </p:nvSpPr>
        <p:spPr>
          <a:xfrm>
            <a:off x="673800" y="982550"/>
            <a:ext cx="854700" cy="3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Câmpus Joinville</a:t>
            </a:r>
            <a:endParaRPr sz="600"/>
          </a:p>
        </p:txBody>
      </p:sp>
      <p:sp>
        <p:nvSpPr>
          <p:cNvPr id="139" name="Google Shape;139;p14"/>
          <p:cNvSpPr/>
          <p:nvPr/>
        </p:nvSpPr>
        <p:spPr>
          <a:xfrm>
            <a:off x="4021975" y="3915125"/>
            <a:ext cx="432000" cy="432000"/>
          </a:xfrm>
          <a:prstGeom prst="ellipse">
            <a:avLst/>
          </a:prstGeom>
          <a:solidFill>
            <a:srgbClr val="0000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15"/>
          <p:cNvPicPr preferRelativeResize="0"/>
          <p:nvPr/>
        </p:nvPicPr>
        <p:blipFill rotWithShape="1">
          <a:blip r:embed="rId3">
            <a:alphaModFix/>
          </a:blip>
          <a:srcRect b="0" l="0" r="0" t="21783"/>
          <a:stretch/>
        </p:blipFill>
        <p:spPr>
          <a:xfrm>
            <a:off x="675462" y="1462398"/>
            <a:ext cx="3333226" cy="463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5"/>
          <p:cNvPicPr preferRelativeResize="0"/>
          <p:nvPr/>
        </p:nvPicPr>
        <p:blipFill rotWithShape="1">
          <a:blip r:embed="rId4">
            <a:alphaModFix/>
          </a:blip>
          <a:srcRect b="0" l="0" r="28647" t="29108"/>
          <a:stretch/>
        </p:blipFill>
        <p:spPr>
          <a:xfrm>
            <a:off x="4474175" y="1889150"/>
            <a:ext cx="5074851" cy="3781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4176" y="1889151"/>
            <a:ext cx="5041888" cy="3781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6"/>
          <p:cNvPicPr preferRelativeResize="0"/>
          <p:nvPr/>
        </p:nvPicPr>
        <p:blipFill rotWithShape="1">
          <a:blip r:embed="rId4">
            <a:alphaModFix/>
          </a:blip>
          <a:srcRect b="16392" l="1278" r="2586" t="8414"/>
          <a:stretch/>
        </p:blipFill>
        <p:spPr>
          <a:xfrm>
            <a:off x="675451" y="1462399"/>
            <a:ext cx="3333251" cy="46349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