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</p:sldIdLst>
  <p:sldSz cy="7559675" cx="10080625"/>
  <p:notesSz cx="7559675" cy="106918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381">
          <p15:clr>
            <a:srgbClr val="9AA0A6"/>
          </p15:clr>
        </p15:guide>
        <p15:guide id="2" pos="3175">
          <p15:clr>
            <a:srgbClr val="9AA0A6"/>
          </p15:clr>
        </p15:guide>
      </p15:sldGuideLst>
    </p:ext>
  </p:extLst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1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81" orient="horz"/>
        <p:guide pos="3175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1.xml"/><Relationship Id="rId3" Type="http://schemas.openxmlformats.org/officeDocument/2006/relationships/presProps" Target="presProps1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603c48515d_1_0:notes"/>
          <p:cNvSpPr/>
          <p:nvPr>
            <p:ph idx="2" type="sldImg"/>
          </p:nvPr>
        </p:nvSpPr>
        <p:spPr>
          <a:xfrm>
            <a:off x="1260175" y="801875"/>
            <a:ext cx="5040000" cy="400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603c48515d_1_0:notes"/>
          <p:cNvSpPr txBox="1"/>
          <p:nvPr>
            <p:ph idx="1" type="body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702c2aed991c85ca_12:notes"/>
          <p:cNvSpPr/>
          <p:nvPr>
            <p:ph idx="2" type="sldImg"/>
          </p:nvPr>
        </p:nvSpPr>
        <p:spPr>
          <a:xfrm>
            <a:off x="1260175" y="801875"/>
            <a:ext cx="5040000" cy="400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702c2aed991c85ca_12:notes"/>
          <p:cNvSpPr txBox="1"/>
          <p:nvPr>
            <p:ph idx="1" type="body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 over Content" type="objOverTx">
  <p:cSld name="OBJECT_OVER_TEX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2"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over Content" type="twoObjOverTx">
  <p:cSld name="TWO_OBJECTS_OVER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/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"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2"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3"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4 Content" type="fourObj">
  <p:cSld name="FOUR_OBJECTS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"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2"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3"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2"/>
          <p:cNvSpPr txBox="1"/>
          <p:nvPr>
            <p:ph idx="4"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6 Content">
  <p:cSld name="Title, 6 Conten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3"/>
          <p:cNvSpPr txBox="1"/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"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3"/>
          <p:cNvSpPr txBox="1"/>
          <p:nvPr>
            <p:ph idx="2"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3"/>
          <p:cNvSpPr txBox="1"/>
          <p:nvPr>
            <p:ph idx="3"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4"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3"/>
          <p:cNvSpPr txBox="1"/>
          <p:nvPr>
            <p:ph idx="5"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3"/>
          <p:cNvSpPr txBox="1"/>
          <p:nvPr>
            <p:ph idx="6"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Slide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/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5"/>
          <p:cNvSpPr txBox="1"/>
          <p:nvPr>
            <p:ph idx="1"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" type="twoObj">
  <p:cSld name="TWO_OBJECT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/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6"/>
          <p:cNvSpPr txBox="1"/>
          <p:nvPr>
            <p:ph idx="1"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2"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7"/>
          <p:cNvSpPr txBox="1"/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entered Text" type="objOnly">
  <p:cSld name="OBJECT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 txBox="1"/>
          <p:nvPr>
            <p:ph idx="1"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and Content" type="twoObjAndObj">
  <p:cSld name="TWO_OBJECTS_AND_OBJEC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9"/>
          <p:cNvSpPr txBox="1"/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9"/>
          <p:cNvSpPr txBox="1"/>
          <p:nvPr>
            <p:ph idx="1"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9"/>
          <p:cNvSpPr txBox="1"/>
          <p:nvPr>
            <p:ph idx="2"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9"/>
          <p:cNvSpPr txBox="1"/>
          <p:nvPr>
            <p:ph idx="3"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Content and 2 Content" type="objAndTwoObj">
  <p:cSld name="OBJECT_AND_TWO_OBJECTS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 txBox="1"/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0"/>
          <p:cNvSpPr txBox="1"/>
          <p:nvPr>
            <p:ph idx="1"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0"/>
          <p:cNvSpPr txBox="1"/>
          <p:nvPr>
            <p:ph idx="2"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0"/>
          <p:cNvSpPr txBox="1"/>
          <p:nvPr>
            <p:ph idx="3"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0" type="dt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p1"/>
          <p:cNvSpPr txBox="1"/>
          <p:nvPr>
            <p:ph idx="11" type="ftr"/>
          </p:nvPr>
        </p:nvSpPr>
        <p:spPr>
          <a:xfrm>
            <a:off x="722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9" name="Google Shape;9;p1"/>
          <p:cNvSpPr txBox="1"/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0" name="Google Shape;10;p1"/>
          <p:cNvSpPr txBox="1"/>
          <p:nvPr>
            <p:ph idx="1"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4"/>
          <p:cNvSpPr/>
          <p:nvPr/>
        </p:nvSpPr>
        <p:spPr>
          <a:xfrm>
            <a:off x="216000" y="216000"/>
            <a:ext cx="9648018" cy="712800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cap="flat" cmpd="sng" w="36000">
            <a:solidFill>
              <a:srgbClr val="232629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6" name="Google Shape;66;p14"/>
          <p:cNvSpPr/>
          <p:nvPr/>
        </p:nvSpPr>
        <p:spPr>
          <a:xfrm>
            <a:off x="216000" y="1368000"/>
            <a:ext cx="9648000" cy="360"/>
          </a:xfrm>
          <a:custGeom>
            <a:rect b="b" l="l" r="r" t="t"/>
            <a:pathLst>
              <a:path extrusionOk="0" h="21600" w="289450800">
                <a:moveTo>
                  <a:pt x="0" y="0"/>
                </a:moveTo>
                <a:lnTo>
                  <a:pt x="289450800" y="21600"/>
                </a:lnTo>
              </a:path>
            </a:pathLst>
          </a:custGeom>
          <a:noFill/>
          <a:ln cap="flat" cmpd="sng" w="360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7" name="Google Shape;67;p14"/>
          <p:cNvSpPr/>
          <p:nvPr/>
        </p:nvSpPr>
        <p:spPr>
          <a:xfrm>
            <a:off x="2211480" y="1368000"/>
            <a:ext cx="41040" cy="5976000"/>
          </a:xfrm>
          <a:custGeom>
            <a:rect b="b" l="l" r="r" t="t"/>
            <a:pathLst>
              <a:path extrusionOk="0" h="3118101" w="21600">
                <a:moveTo>
                  <a:pt x="0" y="0"/>
                </a:moveTo>
                <a:lnTo>
                  <a:pt x="21600" y="3118101"/>
                </a:lnTo>
              </a:path>
            </a:pathLst>
          </a:custGeom>
          <a:noFill/>
          <a:ln cap="flat" cmpd="sng" w="360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8" name="Google Shape;68;p14"/>
          <p:cNvSpPr/>
          <p:nvPr/>
        </p:nvSpPr>
        <p:spPr>
          <a:xfrm>
            <a:off x="2252520" y="6192000"/>
            <a:ext cx="7421544" cy="378"/>
          </a:xfrm>
          <a:custGeom>
            <a:rect b="b" l="l" r="r" t="t"/>
            <a:pathLst>
              <a:path extrusionOk="0" h="21600" w="228355200">
                <a:moveTo>
                  <a:pt x="0" y="0"/>
                </a:moveTo>
                <a:lnTo>
                  <a:pt x="228355200" y="21600"/>
                </a:lnTo>
              </a:path>
            </a:pathLst>
          </a:custGeom>
          <a:noFill/>
          <a:ln cap="flat" cmpd="sng" w="360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9" name="Google Shape;69;p14"/>
          <p:cNvSpPr txBox="1"/>
          <p:nvPr/>
        </p:nvSpPr>
        <p:spPr>
          <a:xfrm>
            <a:off x="1872000" y="504000"/>
            <a:ext cx="7512000" cy="5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Mapa de Risco – Lab. De</a:t>
            </a:r>
            <a:r>
              <a:rPr lang="pt-BR" sz="2400"/>
              <a:t> Prototipagem Em Eletrônica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4"/>
          <p:cNvSpPr/>
          <p:nvPr/>
        </p:nvSpPr>
        <p:spPr>
          <a:xfrm>
            <a:off x="396000" y="4947480"/>
            <a:ext cx="288000" cy="288000"/>
          </a:xfrm>
          <a:custGeom>
            <a:rect b="b" l="l" r="r" t="t"/>
            <a:pathLst>
              <a:path extrusionOk="0" h="21600" w="21600">
                <a:moveTo>
                  <a:pt x="10800" y="0"/>
                </a:moveTo>
                <a:close/>
              </a:path>
            </a:pathLst>
          </a:custGeom>
          <a:solidFill>
            <a:srgbClr val="F7F402"/>
          </a:solidFill>
          <a:ln cap="flat" cmpd="sng" w="18000">
            <a:solidFill>
              <a:srgbClr val="2C3E5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1" name="Google Shape;71;p14"/>
          <p:cNvSpPr/>
          <p:nvPr/>
        </p:nvSpPr>
        <p:spPr>
          <a:xfrm>
            <a:off x="359640" y="2411640"/>
            <a:ext cx="288000" cy="288000"/>
          </a:xfrm>
          <a:custGeom>
            <a:rect b="b" l="l" r="r" t="t"/>
            <a:pathLst>
              <a:path extrusionOk="0" h="21600" w="21600">
                <a:moveTo>
                  <a:pt x="10800" y="0"/>
                </a:moveTo>
                <a:close/>
              </a:path>
            </a:pathLst>
          </a:custGeom>
          <a:solidFill>
            <a:srgbClr val="2980B9"/>
          </a:solidFill>
          <a:ln cap="flat" cmpd="sng" w="18000">
            <a:solidFill>
              <a:srgbClr val="2C3E5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2" name="Google Shape;72;p14"/>
          <p:cNvSpPr/>
          <p:nvPr/>
        </p:nvSpPr>
        <p:spPr>
          <a:xfrm>
            <a:off x="2592000" y="6408000"/>
            <a:ext cx="720000" cy="720000"/>
          </a:xfrm>
          <a:custGeom>
            <a:rect b="b" l="l" r="r" t="t"/>
            <a:pathLst>
              <a:path extrusionOk="0" h="21600" w="21600">
                <a:moveTo>
                  <a:pt x="10800" y="0"/>
                </a:moveTo>
                <a:close/>
              </a:path>
            </a:pathLst>
          </a:custGeom>
          <a:solidFill>
            <a:srgbClr val="FCFCFC"/>
          </a:solidFill>
          <a:ln cap="flat" cmpd="sng" w="18000">
            <a:solidFill>
              <a:srgbClr val="2C3E5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3" name="Google Shape;73;p14"/>
          <p:cNvSpPr/>
          <p:nvPr/>
        </p:nvSpPr>
        <p:spPr>
          <a:xfrm>
            <a:off x="5040000" y="6516000"/>
            <a:ext cx="504000" cy="504000"/>
          </a:xfrm>
          <a:custGeom>
            <a:rect b="b" l="l" r="r" t="t"/>
            <a:pathLst>
              <a:path extrusionOk="0" h="21600" w="21600">
                <a:moveTo>
                  <a:pt x="10800" y="0"/>
                </a:moveTo>
                <a:close/>
              </a:path>
            </a:pathLst>
          </a:custGeom>
          <a:solidFill>
            <a:srgbClr val="FCFCFC"/>
          </a:solidFill>
          <a:ln cap="flat" cmpd="sng" w="18000">
            <a:solidFill>
              <a:srgbClr val="2C3E5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4" name="Google Shape;74;p14"/>
          <p:cNvSpPr/>
          <p:nvPr/>
        </p:nvSpPr>
        <p:spPr>
          <a:xfrm>
            <a:off x="7200000" y="6624000"/>
            <a:ext cx="288000" cy="288000"/>
          </a:xfrm>
          <a:custGeom>
            <a:rect b="b" l="l" r="r" t="t"/>
            <a:pathLst>
              <a:path extrusionOk="0" h="21600" w="21600">
                <a:moveTo>
                  <a:pt x="10800" y="0"/>
                </a:moveTo>
                <a:close/>
              </a:path>
            </a:pathLst>
          </a:custGeom>
          <a:solidFill>
            <a:srgbClr val="FCFCFC"/>
          </a:solidFill>
          <a:ln cap="flat" cmpd="sng" w="18000">
            <a:solidFill>
              <a:srgbClr val="2C3E5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5" name="Google Shape;75;p14"/>
          <p:cNvSpPr txBox="1"/>
          <p:nvPr/>
        </p:nvSpPr>
        <p:spPr>
          <a:xfrm>
            <a:off x="3368520" y="6494400"/>
            <a:ext cx="1575360" cy="84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Risco Grande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14"/>
          <p:cNvSpPr txBox="1"/>
          <p:nvPr/>
        </p:nvSpPr>
        <p:spPr>
          <a:xfrm>
            <a:off x="8983725" y="6268050"/>
            <a:ext cx="1002000" cy="99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Última atualização:</a:t>
            </a:r>
            <a:endParaRPr b="0" i="0" sz="5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"/>
              <a:t>05/09/2019</a:t>
            </a:r>
            <a:endParaRPr b="0" i="0" sz="5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"/>
              <a:t>Técnico de Laboratório:</a:t>
            </a:r>
            <a:endParaRPr sz="5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"/>
              <a:t>Janderson Duarte</a:t>
            </a:r>
            <a:endParaRPr sz="5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"/>
              <a:t>Professor Orientador:</a:t>
            </a:r>
            <a:endParaRPr sz="5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"/>
              <a:t>Gianpaulo Medeiros</a:t>
            </a:r>
            <a:endParaRPr sz="5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Alunos:</a:t>
            </a:r>
            <a:endParaRPr b="0" i="0" sz="5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"/>
              <a:t>Hemily Giosele</a:t>
            </a:r>
            <a:endParaRPr b="0" i="0" sz="5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"/>
              <a:t>João Marcos de Oliveira</a:t>
            </a:r>
            <a:endParaRPr b="0" i="0" sz="5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"/>
              <a:t>Leonardo Fermiano</a:t>
            </a:r>
            <a:endParaRPr b="0" i="0" sz="5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14"/>
          <p:cNvSpPr/>
          <p:nvPr/>
        </p:nvSpPr>
        <p:spPr>
          <a:xfrm>
            <a:off x="4032360" y="2123640"/>
            <a:ext cx="360000" cy="36000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cap="flat" cmpd="sng" w="255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8" name="Google Shape;78;p14"/>
          <p:cNvSpPr/>
          <p:nvPr/>
        </p:nvSpPr>
        <p:spPr>
          <a:xfrm>
            <a:off x="3744000" y="2195640"/>
            <a:ext cx="288000" cy="288000"/>
          </a:xfrm>
          <a:custGeom>
            <a:rect b="b" l="l" r="r" t="t"/>
            <a:pathLst>
              <a:path extrusionOk="0" h="21600" w="21600">
                <a:moveTo>
                  <a:pt x="10800" y="0"/>
                </a:moveTo>
                <a:close/>
              </a:path>
            </a:pathLst>
          </a:custGeom>
          <a:solidFill>
            <a:srgbClr val="2980B9"/>
          </a:solidFill>
          <a:ln cap="flat" cmpd="sng" w="18000">
            <a:solidFill>
              <a:srgbClr val="2C3E5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9" name="Google Shape;79;p14"/>
          <p:cNvSpPr/>
          <p:nvPr/>
        </p:nvSpPr>
        <p:spPr>
          <a:xfrm>
            <a:off x="3816000" y="3347640"/>
            <a:ext cx="432000" cy="28800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cap="flat" cmpd="sng" w="255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0" name="Google Shape;80;p14"/>
          <p:cNvSpPr/>
          <p:nvPr/>
        </p:nvSpPr>
        <p:spPr>
          <a:xfrm>
            <a:off x="3816000" y="3275640"/>
            <a:ext cx="410400" cy="26640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cap="flat" cmpd="sng" w="255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1" name="Google Shape;81;p14"/>
          <p:cNvSpPr/>
          <p:nvPr/>
        </p:nvSpPr>
        <p:spPr>
          <a:xfrm>
            <a:off x="3888360" y="3347640"/>
            <a:ext cx="288000" cy="288000"/>
          </a:xfrm>
          <a:custGeom>
            <a:rect b="b" l="l" r="r" t="t"/>
            <a:pathLst>
              <a:path extrusionOk="0" h="21600" w="21600">
                <a:moveTo>
                  <a:pt x="10800" y="0"/>
                </a:moveTo>
                <a:close/>
              </a:path>
            </a:pathLst>
          </a:custGeom>
          <a:solidFill>
            <a:srgbClr val="2980B9"/>
          </a:solidFill>
          <a:ln cap="flat" cmpd="sng" w="18000">
            <a:solidFill>
              <a:srgbClr val="2C3E5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2" name="Google Shape;82;p14"/>
          <p:cNvSpPr/>
          <p:nvPr/>
        </p:nvSpPr>
        <p:spPr>
          <a:xfrm>
            <a:off x="4248360" y="5292000"/>
            <a:ext cx="576000" cy="57600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cap="flat" cmpd="sng" w="255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3" name="Google Shape;83;p14"/>
          <p:cNvSpPr/>
          <p:nvPr/>
        </p:nvSpPr>
        <p:spPr>
          <a:xfrm>
            <a:off x="5184360" y="5292000"/>
            <a:ext cx="576000" cy="57600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cap="flat" cmpd="sng" w="255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4" name="Google Shape;84;p14"/>
          <p:cNvSpPr/>
          <p:nvPr/>
        </p:nvSpPr>
        <p:spPr>
          <a:xfrm>
            <a:off x="6264360" y="5292000"/>
            <a:ext cx="504000" cy="50400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cap="flat" cmpd="sng" w="255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5" name="Google Shape;85;p14"/>
          <p:cNvSpPr/>
          <p:nvPr/>
        </p:nvSpPr>
        <p:spPr>
          <a:xfrm>
            <a:off x="7200720" y="5292000"/>
            <a:ext cx="576000" cy="50400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cap="flat" cmpd="sng" w="255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4"/>
          <p:cNvSpPr/>
          <p:nvPr/>
        </p:nvSpPr>
        <p:spPr>
          <a:xfrm>
            <a:off x="5760360" y="1547640"/>
            <a:ext cx="576000" cy="28800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cap="flat" cmpd="sng" w="255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7" name="Google Shape;87;p14"/>
          <p:cNvSpPr/>
          <p:nvPr/>
        </p:nvSpPr>
        <p:spPr>
          <a:xfrm>
            <a:off x="6120360" y="3419640"/>
            <a:ext cx="432000" cy="36000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cap="flat" cmpd="sng" w="255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8" name="Google Shape;88;p14"/>
          <p:cNvSpPr/>
          <p:nvPr/>
        </p:nvSpPr>
        <p:spPr>
          <a:xfrm>
            <a:off x="6192360" y="3419640"/>
            <a:ext cx="288000" cy="288000"/>
          </a:xfrm>
          <a:custGeom>
            <a:rect b="b" l="l" r="r" t="t"/>
            <a:pathLst>
              <a:path extrusionOk="0" h="21600" w="21600">
                <a:moveTo>
                  <a:pt x="10800" y="0"/>
                </a:moveTo>
                <a:close/>
              </a:path>
            </a:pathLst>
          </a:custGeom>
          <a:solidFill>
            <a:srgbClr val="F7F402"/>
          </a:solidFill>
          <a:ln cap="flat" cmpd="sng" w="18000">
            <a:solidFill>
              <a:srgbClr val="2C3E5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p14"/>
          <p:cNvSpPr/>
          <p:nvPr/>
        </p:nvSpPr>
        <p:spPr>
          <a:xfrm>
            <a:off x="4320360" y="4860000"/>
            <a:ext cx="288000" cy="288000"/>
          </a:xfrm>
          <a:custGeom>
            <a:rect b="b" l="l" r="r" t="t"/>
            <a:pathLst>
              <a:path extrusionOk="0" h="21600" w="21600">
                <a:moveTo>
                  <a:pt x="10800" y="0"/>
                </a:moveTo>
                <a:close/>
              </a:path>
            </a:pathLst>
          </a:custGeom>
          <a:solidFill>
            <a:srgbClr val="F7F402"/>
          </a:solidFill>
          <a:ln cap="flat" cmpd="sng" w="18000">
            <a:solidFill>
              <a:srgbClr val="2C3E5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4"/>
          <p:cNvSpPr/>
          <p:nvPr/>
        </p:nvSpPr>
        <p:spPr>
          <a:xfrm>
            <a:off x="5328360" y="4860000"/>
            <a:ext cx="288000" cy="288000"/>
          </a:xfrm>
          <a:custGeom>
            <a:rect b="b" l="l" r="r" t="t"/>
            <a:pathLst>
              <a:path extrusionOk="0" h="21600" w="21600">
                <a:moveTo>
                  <a:pt x="10800" y="0"/>
                </a:moveTo>
                <a:close/>
              </a:path>
            </a:pathLst>
          </a:custGeom>
          <a:solidFill>
            <a:srgbClr val="F7F402"/>
          </a:solidFill>
          <a:ln cap="flat" cmpd="sng" w="18000">
            <a:solidFill>
              <a:srgbClr val="2C3E5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1" name="Google Shape;91;p14"/>
          <p:cNvSpPr/>
          <p:nvPr/>
        </p:nvSpPr>
        <p:spPr>
          <a:xfrm>
            <a:off x="6408360" y="4860000"/>
            <a:ext cx="288000" cy="288000"/>
          </a:xfrm>
          <a:custGeom>
            <a:rect b="b" l="l" r="r" t="t"/>
            <a:pathLst>
              <a:path extrusionOk="0" h="21600" w="21600">
                <a:moveTo>
                  <a:pt x="10800" y="0"/>
                </a:moveTo>
                <a:close/>
              </a:path>
            </a:pathLst>
          </a:custGeom>
          <a:solidFill>
            <a:srgbClr val="F7F402"/>
          </a:solidFill>
          <a:ln cap="flat" cmpd="sng" w="18000">
            <a:solidFill>
              <a:srgbClr val="2C3E5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2" name="Google Shape;92;p14"/>
          <p:cNvSpPr/>
          <p:nvPr/>
        </p:nvSpPr>
        <p:spPr>
          <a:xfrm>
            <a:off x="7344720" y="4860000"/>
            <a:ext cx="288000" cy="288000"/>
          </a:xfrm>
          <a:custGeom>
            <a:rect b="b" l="l" r="r" t="t"/>
            <a:pathLst>
              <a:path extrusionOk="0" h="21600" w="21600">
                <a:moveTo>
                  <a:pt x="10800" y="0"/>
                </a:moveTo>
                <a:close/>
              </a:path>
            </a:pathLst>
          </a:custGeom>
          <a:solidFill>
            <a:srgbClr val="F7F402"/>
          </a:solidFill>
          <a:ln cap="flat" cmpd="sng" w="18000">
            <a:solidFill>
              <a:srgbClr val="2C3E5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p14"/>
          <p:cNvSpPr/>
          <p:nvPr/>
        </p:nvSpPr>
        <p:spPr>
          <a:xfrm>
            <a:off x="4248360" y="5292000"/>
            <a:ext cx="504000" cy="504000"/>
          </a:xfrm>
          <a:custGeom>
            <a:rect b="b" l="l" r="r" t="t"/>
            <a:pathLst>
              <a:path extrusionOk="0" h="21600" w="21600">
                <a:moveTo>
                  <a:pt x="10800" y="0"/>
                </a:moveTo>
                <a:close/>
              </a:path>
            </a:pathLst>
          </a:custGeom>
          <a:solidFill>
            <a:srgbClr val="558ED5"/>
          </a:solidFill>
          <a:ln cap="flat" cmpd="sng" w="18000">
            <a:solidFill>
              <a:srgbClr val="2C3E5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p14"/>
          <p:cNvSpPr/>
          <p:nvPr/>
        </p:nvSpPr>
        <p:spPr>
          <a:xfrm>
            <a:off x="5256360" y="5292000"/>
            <a:ext cx="504000" cy="504000"/>
          </a:xfrm>
          <a:custGeom>
            <a:rect b="b" l="l" r="r" t="t"/>
            <a:pathLst>
              <a:path extrusionOk="0" h="21600" w="21600">
                <a:moveTo>
                  <a:pt x="10800" y="0"/>
                </a:moveTo>
                <a:close/>
              </a:path>
            </a:pathLst>
          </a:custGeom>
          <a:solidFill>
            <a:srgbClr val="558ED5"/>
          </a:solidFill>
          <a:ln cap="flat" cmpd="sng" w="18000">
            <a:solidFill>
              <a:srgbClr val="2C3E5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" name="Google Shape;95;p14"/>
          <p:cNvSpPr/>
          <p:nvPr/>
        </p:nvSpPr>
        <p:spPr>
          <a:xfrm>
            <a:off x="6264360" y="5292000"/>
            <a:ext cx="504000" cy="504000"/>
          </a:xfrm>
          <a:custGeom>
            <a:rect b="b" l="l" r="r" t="t"/>
            <a:pathLst>
              <a:path extrusionOk="0" h="21600" w="21600">
                <a:moveTo>
                  <a:pt x="10800" y="0"/>
                </a:moveTo>
                <a:close/>
              </a:path>
            </a:pathLst>
          </a:custGeom>
          <a:solidFill>
            <a:srgbClr val="558ED5"/>
          </a:solidFill>
          <a:ln cap="flat" cmpd="sng" w="18000">
            <a:solidFill>
              <a:srgbClr val="2C3E5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6" name="Google Shape;96;p14"/>
          <p:cNvSpPr/>
          <p:nvPr/>
        </p:nvSpPr>
        <p:spPr>
          <a:xfrm>
            <a:off x="7200720" y="5292000"/>
            <a:ext cx="504000" cy="504000"/>
          </a:xfrm>
          <a:custGeom>
            <a:rect b="b" l="l" r="r" t="t"/>
            <a:pathLst>
              <a:path extrusionOk="0" h="21600" w="21600">
                <a:moveTo>
                  <a:pt x="10800" y="0"/>
                </a:moveTo>
                <a:close/>
              </a:path>
            </a:pathLst>
          </a:custGeom>
          <a:solidFill>
            <a:srgbClr val="558ED5"/>
          </a:solidFill>
          <a:ln cap="flat" cmpd="sng" w="18000">
            <a:solidFill>
              <a:srgbClr val="2C3E5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7" name="Google Shape;97;p14"/>
          <p:cNvSpPr/>
          <p:nvPr/>
        </p:nvSpPr>
        <p:spPr>
          <a:xfrm>
            <a:off x="6815000" y="6635150"/>
            <a:ext cx="266400" cy="2664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4"/>
          <p:cNvSpPr txBox="1"/>
          <p:nvPr/>
        </p:nvSpPr>
        <p:spPr>
          <a:xfrm>
            <a:off x="5502124" y="6516350"/>
            <a:ext cx="1194300" cy="84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Risco</a:t>
            </a:r>
            <a:endParaRPr sz="18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/>
              <a:t>Médio</a:t>
            </a:r>
            <a:endParaRPr sz="18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7199995" y="6494400"/>
            <a:ext cx="1575300" cy="84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Risco</a:t>
            </a:r>
            <a:endParaRPr sz="18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/>
              <a:t>Pequeno</a:t>
            </a:r>
            <a:endParaRPr sz="18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4"/>
          <p:cNvSpPr/>
          <p:nvPr/>
        </p:nvSpPr>
        <p:spPr>
          <a:xfrm flipH="1" rot="10800000">
            <a:off x="3780000" y="1639125"/>
            <a:ext cx="4685700" cy="4341900"/>
          </a:xfrm>
          <a:prstGeom prst="corner">
            <a:avLst>
              <a:gd fmla="val 42304" name="adj1"/>
              <a:gd fmla="val 50000" name="adj2"/>
            </a:avLst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01" name="Google Shape;101;p14"/>
          <p:cNvGrpSpPr/>
          <p:nvPr/>
        </p:nvGrpSpPr>
        <p:grpSpPr>
          <a:xfrm>
            <a:off x="4927036" y="5333450"/>
            <a:ext cx="1186212" cy="1226049"/>
            <a:chOff x="4573200" y="3635650"/>
            <a:chExt cx="956700" cy="890700"/>
          </a:xfrm>
        </p:grpSpPr>
        <p:cxnSp>
          <p:nvCxnSpPr>
            <p:cNvPr id="102" name="Google Shape;102;p14"/>
            <p:cNvCxnSpPr/>
            <p:nvPr/>
          </p:nvCxnSpPr>
          <p:spPr>
            <a:xfrm>
              <a:off x="4573200" y="4102450"/>
              <a:ext cx="466800" cy="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3" name="Google Shape;103;p14"/>
            <p:cNvCxnSpPr/>
            <p:nvPr/>
          </p:nvCxnSpPr>
          <p:spPr>
            <a:xfrm rot="5400000">
              <a:off x="4806600" y="3869050"/>
              <a:ext cx="466800" cy="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04" name="Google Shape;104;p14"/>
            <p:cNvSpPr/>
            <p:nvPr/>
          </p:nvSpPr>
          <p:spPr>
            <a:xfrm flipH="1">
              <a:off x="4573200" y="3635650"/>
              <a:ext cx="956700" cy="890700"/>
            </a:xfrm>
            <a:prstGeom prst="arc">
              <a:avLst>
                <a:gd fmla="val 16262735" name="adj1"/>
                <a:gd fmla="val 151235" name="adj2"/>
              </a:avLst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05" name="Google Shape;105;p14"/>
          <p:cNvGrpSpPr/>
          <p:nvPr/>
        </p:nvGrpSpPr>
        <p:grpSpPr>
          <a:xfrm>
            <a:off x="3820880" y="2395999"/>
            <a:ext cx="854713" cy="3531900"/>
            <a:chOff x="3807288" y="2411650"/>
            <a:chExt cx="854713" cy="3531900"/>
          </a:xfrm>
        </p:grpSpPr>
        <p:sp>
          <p:nvSpPr>
            <p:cNvPr id="106" name="Google Shape;106;p14"/>
            <p:cNvSpPr/>
            <p:nvPr/>
          </p:nvSpPr>
          <p:spPr>
            <a:xfrm>
              <a:off x="3810000" y="2411650"/>
              <a:ext cx="849300" cy="3531900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07" name="Google Shape;107;p14"/>
            <p:cNvCxnSpPr/>
            <p:nvPr/>
          </p:nvCxnSpPr>
          <p:spPr>
            <a:xfrm rot="10800000">
              <a:off x="3807300" y="4756350"/>
              <a:ext cx="854700" cy="24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8" name="Google Shape;108;p14"/>
            <p:cNvCxnSpPr/>
            <p:nvPr/>
          </p:nvCxnSpPr>
          <p:spPr>
            <a:xfrm rot="10800000">
              <a:off x="3807288" y="3562450"/>
              <a:ext cx="854700" cy="24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09" name="Google Shape;109;p14"/>
          <p:cNvSpPr/>
          <p:nvPr/>
        </p:nvSpPr>
        <p:spPr>
          <a:xfrm rot="5398454">
            <a:off x="3943133" y="1586725"/>
            <a:ext cx="666900" cy="876300"/>
          </a:xfrm>
          <a:prstGeom prst="snip1Rect">
            <a:avLst>
              <a:gd fmla="val 50000" name="adj"/>
            </a:avLst>
          </a:prstGeom>
          <a:solidFill>
            <a:schemeClr val="lt2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4"/>
          <p:cNvSpPr/>
          <p:nvPr/>
        </p:nvSpPr>
        <p:spPr>
          <a:xfrm flipH="1" rot="10800000">
            <a:off x="4811175" y="1681900"/>
            <a:ext cx="1104000" cy="647700"/>
          </a:xfrm>
          <a:prstGeom prst="snip2SameRect">
            <a:avLst>
              <a:gd fmla="val 43507" name="adj1"/>
              <a:gd fmla="val 0" name="adj2"/>
            </a:avLst>
          </a:prstGeom>
          <a:solidFill>
            <a:schemeClr val="lt2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4"/>
          <p:cNvSpPr/>
          <p:nvPr/>
        </p:nvSpPr>
        <p:spPr>
          <a:xfrm>
            <a:off x="6011475" y="1681900"/>
            <a:ext cx="777000" cy="503700"/>
          </a:xfrm>
          <a:prstGeom prst="rect">
            <a:avLst/>
          </a:prstGeom>
          <a:solidFill>
            <a:schemeClr val="lt2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4"/>
          <p:cNvSpPr/>
          <p:nvPr/>
        </p:nvSpPr>
        <p:spPr>
          <a:xfrm>
            <a:off x="5962650" y="2848975"/>
            <a:ext cx="1305000" cy="576000"/>
          </a:xfrm>
          <a:prstGeom prst="rect">
            <a:avLst/>
          </a:prstGeom>
          <a:solidFill>
            <a:schemeClr val="lt2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4"/>
          <p:cNvSpPr/>
          <p:nvPr/>
        </p:nvSpPr>
        <p:spPr>
          <a:xfrm>
            <a:off x="7315200" y="2329600"/>
            <a:ext cx="576000" cy="1085700"/>
          </a:xfrm>
          <a:prstGeom prst="rect">
            <a:avLst/>
          </a:prstGeom>
          <a:solidFill>
            <a:schemeClr val="lt2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4"/>
          <p:cNvSpPr/>
          <p:nvPr/>
        </p:nvSpPr>
        <p:spPr>
          <a:xfrm>
            <a:off x="4115038" y="1891675"/>
            <a:ext cx="266400" cy="266400"/>
          </a:xfrm>
          <a:prstGeom prst="ellipse">
            <a:avLst/>
          </a:prstGeom>
          <a:solidFill>
            <a:srgbClr val="FF0000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4"/>
          <p:cNvSpPr txBox="1"/>
          <p:nvPr/>
        </p:nvSpPr>
        <p:spPr>
          <a:xfrm>
            <a:off x="7243200" y="2789850"/>
            <a:ext cx="720000" cy="28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/>
              <a:t>CNC</a:t>
            </a:r>
            <a:endParaRPr sz="1200"/>
          </a:p>
        </p:txBody>
      </p:sp>
      <p:sp>
        <p:nvSpPr>
          <p:cNvPr id="116" name="Google Shape;116;p14"/>
          <p:cNvSpPr txBox="1"/>
          <p:nvPr/>
        </p:nvSpPr>
        <p:spPr>
          <a:xfrm>
            <a:off x="2482225" y="1627550"/>
            <a:ext cx="1406100" cy="6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/>
              <a:t>PERCLORETO DE FERRO</a:t>
            </a:r>
            <a:endParaRPr sz="1200"/>
          </a:p>
        </p:txBody>
      </p:sp>
      <p:sp>
        <p:nvSpPr>
          <p:cNvPr id="117" name="Google Shape;117;p14"/>
          <p:cNvSpPr/>
          <p:nvPr/>
        </p:nvSpPr>
        <p:spPr>
          <a:xfrm>
            <a:off x="7470000" y="2499150"/>
            <a:ext cx="266400" cy="266400"/>
          </a:xfrm>
          <a:prstGeom prst="ellipse">
            <a:avLst/>
          </a:prstGeom>
          <a:solidFill>
            <a:srgbClr val="6AA84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4"/>
          <p:cNvSpPr/>
          <p:nvPr/>
        </p:nvSpPr>
        <p:spPr>
          <a:xfrm>
            <a:off x="4937700" y="1818275"/>
            <a:ext cx="266400" cy="266400"/>
          </a:xfrm>
          <a:prstGeom prst="ellipse">
            <a:avLst/>
          </a:prstGeom>
          <a:solidFill>
            <a:srgbClr val="0000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14"/>
          <p:cNvSpPr txBox="1"/>
          <p:nvPr/>
        </p:nvSpPr>
        <p:spPr>
          <a:xfrm>
            <a:off x="216000" y="1443650"/>
            <a:ext cx="2036400" cy="59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/>
              <a:t>Riscos Físicos:</a:t>
            </a:r>
            <a:endParaRPr b="1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Ruídos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/>
              <a:t>Riscos Químicos:</a:t>
            </a:r>
            <a:endParaRPr b="1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Percloreto de ferro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/>
              <a:t>Riscos Ergonômicos:</a:t>
            </a:r>
            <a:endParaRPr b="1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Postura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Espaço reduzido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/>
              <a:t>Riscos de Acidentes:</a:t>
            </a:r>
            <a:endParaRPr b="1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Equipamentos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Máquina com defeito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Choque elétrico</a:t>
            </a:r>
            <a:endParaRPr/>
          </a:p>
        </p:txBody>
      </p:sp>
      <p:sp>
        <p:nvSpPr>
          <p:cNvPr id="120" name="Google Shape;120;p14"/>
          <p:cNvSpPr/>
          <p:nvPr/>
        </p:nvSpPr>
        <p:spPr>
          <a:xfrm>
            <a:off x="4104763" y="5449350"/>
            <a:ext cx="266400" cy="266400"/>
          </a:xfrm>
          <a:prstGeom prst="ellipse">
            <a:avLst/>
          </a:prstGeom>
          <a:solidFill>
            <a:srgbClr val="0000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14"/>
          <p:cNvSpPr/>
          <p:nvPr/>
        </p:nvSpPr>
        <p:spPr>
          <a:xfrm>
            <a:off x="5040000" y="6516350"/>
            <a:ext cx="432000" cy="4320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14"/>
          <p:cNvSpPr/>
          <p:nvPr/>
        </p:nvSpPr>
        <p:spPr>
          <a:xfrm>
            <a:off x="2808000" y="6480000"/>
            <a:ext cx="576000" cy="5760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4"/>
          <p:cNvSpPr/>
          <p:nvPr/>
        </p:nvSpPr>
        <p:spPr>
          <a:xfrm>
            <a:off x="5304138" y="1789750"/>
            <a:ext cx="432000" cy="432000"/>
          </a:xfrm>
          <a:prstGeom prst="ellipse">
            <a:avLst/>
          </a:prstGeom>
          <a:solidFill>
            <a:srgbClr val="0000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4"/>
          <p:cNvSpPr/>
          <p:nvPr/>
        </p:nvSpPr>
        <p:spPr>
          <a:xfrm>
            <a:off x="1029275" y="1808875"/>
            <a:ext cx="432000" cy="432000"/>
          </a:xfrm>
          <a:prstGeom prst="ellipse">
            <a:avLst/>
          </a:prstGeom>
          <a:solidFill>
            <a:srgbClr val="6AA84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14"/>
          <p:cNvSpPr/>
          <p:nvPr/>
        </p:nvSpPr>
        <p:spPr>
          <a:xfrm>
            <a:off x="1029275" y="3052013"/>
            <a:ext cx="432000" cy="432000"/>
          </a:xfrm>
          <a:prstGeom prst="ellipse">
            <a:avLst/>
          </a:prstGeom>
          <a:solidFill>
            <a:srgbClr val="FF0000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4"/>
          <p:cNvSpPr/>
          <p:nvPr/>
        </p:nvSpPr>
        <p:spPr>
          <a:xfrm>
            <a:off x="1029275" y="4347125"/>
            <a:ext cx="432000" cy="432000"/>
          </a:xfrm>
          <a:prstGeom prst="ellipse">
            <a:avLst/>
          </a:prstGeom>
          <a:solidFill>
            <a:srgbClr val="FFFF00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4"/>
          <p:cNvSpPr/>
          <p:nvPr/>
        </p:nvSpPr>
        <p:spPr>
          <a:xfrm>
            <a:off x="1029275" y="5796000"/>
            <a:ext cx="432000" cy="432000"/>
          </a:xfrm>
          <a:prstGeom prst="ellipse">
            <a:avLst/>
          </a:prstGeom>
          <a:solidFill>
            <a:srgbClr val="0000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4"/>
          <p:cNvSpPr txBox="1"/>
          <p:nvPr/>
        </p:nvSpPr>
        <p:spPr>
          <a:xfrm>
            <a:off x="3358375" y="2765725"/>
            <a:ext cx="288000" cy="295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/>
              <a:t>BANCADAS</a:t>
            </a:r>
            <a:endParaRPr sz="1800"/>
          </a:p>
        </p:txBody>
      </p:sp>
      <p:sp>
        <p:nvSpPr>
          <p:cNvPr id="129" name="Google Shape;129;p14"/>
          <p:cNvSpPr txBox="1"/>
          <p:nvPr/>
        </p:nvSpPr>
        <p:spPr>
          <a:xfrm>
            <a:off x="4758700" y="2306650"/>
            <a:ext cx="1252800" cy="5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/>
              <a:t>FURADEIRAS</a:t>
            </a:r>
            <a:endParaRPr sz="1200"/>
          </a:p>
        </p:txBody>
      </p:sp>
      <p:sp>
        <p:nvSpPr>
          <p:cNvPr id="130" name="Google Shape;130;p14"/>
          <p:cNvSpPr txBox="1"/>
          <p:nvPr/>
        </p:nvSpPr>
        <p:spPr>
          <a:xfrm>
            <a:off x="6124725" y="2934175"/>
            <a:ext cx="10449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/>
              <a:t>BANCADA</a:t>
            </a:r>
            <a:endParaRPr sz="1200"/>
          </a:p>
        </p:txBody>
      </p:sp>
      <p:sp>
        <p:nvSpPr>
          <p:cNvPr id="131" name="Google Shape;131;p14"/>
          <p:cNvSpPr txBox="1"/>
          <p:nvPr/>
        </p:nvSpPr>
        <p:spPr>
          <a:xfrm>
            <a:off x="5962650" y="1719063"/>
            <a:ext cx="1044900" cy="43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/>
              <a:t>ARMÁRIO</a:t>
            </a:r>
            <a:endParaRPr sz="1200"/>
          </a:p>
        </p:txBody>
      </p:sp>
      <p:sp>
        <p:nvSpPr>
          <p:cNvPr id="132" name="Google Shape;132;p14"/>
          <p:cNvSpPr txBox="1"/>
          <p:nvPr/>
        </p:nvSpPr>
        <p:spPr>
          <a:xfrm>
            <a:off x="4752225" y="3661738"/>
            <a:ext cx="1104000" cy="43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CADEIRAS</a:t>
            </a:r>
            <a:endParaRPr/>
          </a:p>
        </p:txBody>
      </p:sp>
      <p:sp>
        <p:nvSpPr>
          <p:cNvPr id="133" name="Google Shape;133;p14"/>
          <p:cNvSpPr txBox="1"/>
          <p:nvPr/>
        </p:nvSpPr>
        <p:spPr>
          <a:xfrm>
            <a:off x="2218913" y="5346575"/>
            <a:ext cx="1525200" cy="92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/>
              <a:t>MÁQUINA PROTOTIPAGEM</a:t>
            </a:r>
            <a:endParaRPr sz="1100"/>
          </a:p>
        </p:txBody>
      </p:sp>
      <p:sp>
        <p:nvSpPr>
          <p:cNvPr id="134" name="Google Shape;134;p14"/>
          <p:cNvSpPr/>
          <p:nvPr/>
        </p:nvSpPr>
        <p:spPr>
          <a:xfrm>
            <a:off x="5156775" y="2740013"/>
            <a:ext cx="576000" cy="266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4"/>
          <p:cNvSpPr/>
          <p:nvPr/>
        </p:nvSpPr>
        <p:spPr>
          <a:xfrm rot="5400000">
            <a:off x="4817325" y="3102850"/>
            <a:ext cx="576000" cy="266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14"/>
          <p:cNvSpPr/>
          <p:nvPr/>
        </p:nvSpPr>
        <p:spPr>
          <a:xfrm>
            <a:off x="4927025" y="2725750"/>
            <a:ext cx="432000" cy="432000"/>
          </a:xfrm>
          <a:prstGeom prst="ellipse">
            <a:avLst/>
          </a:prstGeom>
          <a:solidFill>
            <a:srgbClr val="FFFF00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37" name="Google Shape;13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1025" y="446745"/>
            <a:ext cx="720249" cy="618211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14"/>
          <p:cNvSpPr txBox="1"/>
          <p:nvPr/>
        </p:nvSpPr>
        <p:spPr>
          <a:xfrm>
            <a:off x="673800" y="982550"/>
            <a:ext cx="854700" cy="3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"/>
              <a:t>Câmpus Joinville</a:t>
            </a:r>
            <a:endParaRPr sz="600"/>
          </a:p>
        </p:txBody>
      </p:sp>
      <p:sp>
        <p:nvSpPr>
          <p:cNvPr id="139" name="Google Shape;139;p14"/>
          <p:cNvSpPr/>
          <p:nvPr/>
        </p:nvSpPr>
        <p:spPr>
          <a:xfrm>
            <a:off x="4021975" y="3915125"/>
            <a:ext cx="432000" cy="432000"/>
          </a:xfrm>
          <a:prstGeom prst="ellipse">
            <a:avLst/>
          </a:prstGeom>
          <a:solidFill>
            <a:srgbClr val="0000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Google Shape;144;p15"/>
          <p:cNvPicPr preferRelativeResize="0"/>
          <p:nvPr/>
        </p:nvPicPr>
        <p:blipFill rotWithShape="1">
          <a:blip r:embed="rId3">
            <a:alphaModFix/>
          </a:blip>
          <a:srcRect b="0" l="0" r="0" t="21783"/>
          <a:stretch/>
        </p:blipFill>
        <p:spPr>
          <a:xfrm>
            <a:off x="675462" y="1462398"/>
            <a:ext cx="3333226" cy="4634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15"/>
          <p:cNvPicPr preferRelativeResize="0"/>
          <p:nvPr/>
        </p:nvPicPr>
        <p:blipFill rotWithShape="1">
          <a:blip r:embed="rId4">
            <a:alphaModFix/>
          </a:blip>
          <a:srcRect b="0" l="0" r="28647" t="29108"/>
          <a:stretch/>
        </p:blipFill>
        <p:spPr>
          <a:xfrm>
            <a:off x="4474175" y="1889150"/>
            <a:ext cx="5074851" cy="37813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Google Shape;15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74176" y="1889151"/>
            <a:ext cx="5041888" cy="3781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16"/>
          <p:cNvPicPr preferRelativeResize="0"/>
          <p:nvPr/>
        </p:nvPicPr>
        <p:blipFill rotWithShape="1">
          <a:blip r:embed="rId4">
            <a:alphaModFix/>
          </a:blip>
          <a:srcRect b="16392" l="1278" r="2586" t="8414"/>
          <a:stretch/>
        </p:blipFill>
        <p:spPr>
          <a:xfrm>
            <a:off x="675451" y="1462399"/>
            <a:ext cx="3333251" cy="46349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