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759450" cy="3779838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C71B"/>
    <a:srgbClr val="00CC66"/>
    <a:srgbClr val="1100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5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2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DC692900-488C-458B-9FB3-A03A07AABF7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0ADD23-BE56-4C83-B623-CA62706A68BE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F8E695E-50FF-4863-B98E-B98A9D27AED9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F077ECD-D3B6-4D29-BFAE-C1BAB44E06C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32BC9E-1377-4A13-82A9-FC63CA18F075}" type="slidenum">
              <a:t>‹nº›</a:t>
            </a:fld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99178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8FC086D5-EF2D-431D-8A74-1EC899DD17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5484" y="812801"/>
            <a:ext cx="6107113" cy="4008436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B57A65B7-1F4C-45C1-8934-4872E3B894AA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pt-BR"/>
          </a:p>
        </p:txBody>
      </p:sp>
      <p:sp>
        <p:nvSpPr>
          <p:cNvPr id="4" name="Espaço Reservado para Cabeçalho 3">
            <a:extLst>
              <a:ext uri="{FF2B5EF4-FFF2-40B4-BE49-F238E27FC236}">
                <a16:creationId xmlns:a16="http://schemas.microsoft.com/office/drawing/2014/main" id="{8BF9ED1F-9FEA-4DBD-9DBB-CE846D86B72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1511996" y="5880597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AF5201-D642-49FD-AFD9-88F60606D78E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6A10970-5106-4F20-A926-AED9810F1664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83AA89B-FFC1-4D77-AFCC-3EF83A40C0C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BC0A365C-C836-4CC9-AF90-EE95784AD27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707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07999" marR="0" lvl="0" indent="-107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pt-BR" sz="1000" b="0" i="0" u="none" strike="noStrike" kern="120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Liberation Sans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6">
            <a:extLst>
              <a:ext uri="{FF2B5EF4-FFF2-40B4-BE49-F238E27FC236}">
                <a16:creationId xmlns:a16="http://schemas.microsoft.com/office/drawing/2014/main" id="{27163D9B-2AF8-47E5-B0EE-FC7E5A673251}"/>
              </a:ext>
            </a:extLst>
          </p:cNvPr>
          <p:cNvSpPr txBox="1"/>
          <p:nvPr/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DABC8A6-67F1-4E30-A362-AE4C50D02895}" type="slidenum">
              <a:t>1</a:t>
            </a:fld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ço Reservado para Imagem de Slide 1">
            <a:extLst>
              <a:ext uri="{FF2B5EF4-FFF2-40B4-BE49-F238E27FC236}">
                <a16:creationId xmlns:a16="http://schemas.microsoft.com/office/drawing/2014/main" id="{1C6E30BD-F64F-420D-9C81-2C07AEBAA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725488" y="812800"/>
            <a:ext cx="6107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ço Reservado para Anotações 2">
            <a:extLst>
              <a:ext uri="{FF2B5EF4-FFF2-40B4-BE49-F238E27FC236}">
                <a16:creationId xmlns:a16="http://schemas.microsoft.com/office/drawing/2014/main" id="{BA271D97-7C91-4BD7-9A71-9D0547DCE33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C12B8-EDF5-4434-9E05-2B920416E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31" y="618599"/>
            <a:ext cx="4319588" cy="1315944"/>
          </a:xfrm>
        </p:spPr>
        <p:txBody>
          <a:bodyPr anchor="b"/>
          <a:lstStyle>
            <a:lvl1pPr algn="ctr">
              <a:defRPr sz="283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6108CD-1F4A-400A-BA21-6D0C99950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931" y="1985290"/>
            <a:ext cx="4319588" cy="912586"/>
          </a:xfrm>
        </p:spPr>
        <p:txBody>
          <a:bodyPr/>
          <a:lstStyle>
            <a:lvl1pPr marL="0" indent="0" algn="ctr">
              <a:buNone/>
              <a:defRPr sz="1134"/>
            </a:lvl1pPr>
            <a:lvl2pPr marL="215981" indent="0" algn="ctr">
              <a:buNone/>
              <a:defRPr sz="945"/>
            </a:lvl2pPr>
            <a:lvl3pPr marL="431963" indent="0" algn="ctr">
              <a:buNone/>
              <a:defRPr sz="850"/>
            </a:lvl3pPr>
            <a:lvl4pPr marL="647944" indent="0" algn="ctr">
              <a:buNone/>
              <a:defRPr sz="756"/>
            </a:lvl4pPr>
            <a:lvl5pPr marL="863925" indent="0" algn="ctr">
              <a:buNone/>
              <a:defRPr sz="756"/>
            </a:lvl5pPr>
            <a:lvl6pPr marL="1079906" indent="0" algn="ctr">
              <a:buNone/>
              <a:defRPr sz="756"/>
            </a:lvl6pPr>
            <a:lvl7pPr marL="1295888" indent="0" algn="ctr">
              <a:buNone/>
              <a:defRPr sz="756"/>
            </a:lvl7pPr>
            <a:lvl8pPr marL="1511869" indent="0" algn="ctr">
              <a:buNone/>
              <a:defRPr sz="756"/>
            </a:lvl8pPr>
            <a:lvl9pPr marL="1727850" indent="0" algn="ctr">
              <a:buNone/>
              <a:defRPr sz="756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9459C8-2FC6-4C3D-ACFF-554605537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D43E8F3-2443-491C-91CF-397B8A155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6AED23-6F12-4A1B-BF3F-03F88BC54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2CFDC89-9B91-4BC5-B00D-CFD36DFB04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256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0010B6-D117-4865-A2FC-76FD4D460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A65F136-8798-4DC2-9F11-85B04258A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A61AC5-D257-46D4-B702-E34A5F67E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1BAC00-8E35-4ED7-A09A-5C1EDEBB2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23CCF8-C80A-4637-A290-B178868DF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F131E6-A378-48AD-AD6D-F43FD15818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37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8BB9387-300D-439F-BFF6-F8D03807B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121607" y="201241"/>
            <a:ext cx="1241881" cy="32032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F6568F6-3048-40A2-8042-AB41A7648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95962" y="201241"/>
            <a:ext cx="3653651" cy="32032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CED452-42B4-40A2-9BE3-849074D97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2D8C05-9F66-489C-9BF3-1D6985EA8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A9B5F06-327C-4B1E-9FE2-89C20BC45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5632A5D-D8D8-49D9-8E61-D78740E7D4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032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7C5C94-2A2D-4782-9C10-6948D73EE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3C7FB5-F29D-4E80-879D-F9A8971A1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6CE1E26-183A-49BE-BB33-EAD4A0CFA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40F054-8537-4431-83C8-41A5A4965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2D3E97-F306-41F8-9149-FE34FB3B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4C987A9-529C-48C2-8DAA-EC91BEBA7D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569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B51F5B-2C7C-4481-AA25-E5BB27876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962" y="942335"/>
            <a:ext cx="4967526" cy="1572307"/>
          </a:xfrm>
        </p:spPr>
        <p:txBody>
          <a:bodyPr anchor="b"/>
          <a:lstStyle>
            <a:lvl1pPr>
              <a:defRPr sz="283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72DB56B-1473-4946-98B6-AF4D81FA1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2962" y="2529517"/>
            <a:ext cx="4967526" cy="826839"/>
          </a:xfrm>
        </p:spPr>
        <p:txBody>
          <a:bodyPr/>
          <a:lstStyle>
            <a:lvl1pPr marL="0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1pPr>
            <a:lvl2pPr marL="215981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2pPr>
            <a:lvl3pPr marL="431963" indent="0">
              <a:buNone/>
              <a:defRPr sz="850">
                <a:solidFill>
                  <a:schemeClr val="tx1">
                    <a:tint val="75000"/>
                  </a:schemeClr>
                </a:solidFill>
              </a:defRPr>
            </a:lvl3pPr>
            <a:lvl4pPr marL="647944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4pPr>
            <a:lvl5pPr marL="863925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5pPr>
            <a:lvl6pPr marL="1079906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6pPr>
            <a:lvl7pPr marL="1295888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7pPr>
            <a:lvl8pPr marL="1511869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8pPr>
            <a:lvl9pPr marL="1727850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11DF33-C031-431C-BF94-FFF8EED2E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77CC64-1805-4A54-A25C-8346BEBB6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51D414-0E42-4FA7-9F1F-7F360B554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8D3220-9D31-4166-9C38-4075A801F8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945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EE7797-6717-49E7-9FC2-077AE617B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9FE22EC-A2B1-420D-B217-049B0FB0DA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5962" y="1006207"/>
            <a:ext cx="2447766" cy="23982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312DE0-BF0E-4807-B0C8-9F28A307B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15722" y="1006207"/>
            <a:ext cx="2447766" cy="23982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0E05FBC-7EA1-46F9-B19C-D21881434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F44248-CAF0-4C63-9394-10EA5256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80C26F8-0E3F-43F2-8C62-5628E756E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E9B70A8-6599-43C3-B9EA-8DF2EE64C3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3488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645D22-20C1-4AD9-94FD-ECE35A64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12" y="201242"/>
            <a:ext cx="4967526" cy="730594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4D0C40F-FE45-49D9-A8A8-1471FE72E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713" y="926586"/>
            <a:ext cx="2436517" cy="454105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5981" indent="0">
              <a:buNone/>
              <a:defRPr sz="945" b="1"/>
            </a:lvl2pPr>
            <a:lvl3pPr marL="431963" indent="0">
              <a:buNone/>
              <a:defRPr sz="850" b="1"/>
            </a:lvl3pPr>
            <a:lvl4pPr marL="647944" indent="0">
              <a:buNone/>
              <a:defRPr sz="756" b="1"/>
            </a:lvl4pPr>
            <a:lvl5pPr marL="863925" indent="0">
              <a:buNone/>
              <a:defRPr sz="756" b="1"/>
            </a:lvl5pPr>
            <a:lvl6pPr marL="1079906" indent="0">
              <a:buNone/>
              <a:defRPr sz="756" b="1"/>
            </a:lvl6pPr>
            <a:lvl7pPr marL="1295888" indent="0">
              <a:buNone/>
              <a:defRPr sz="756" b="1"/>
            </a:lvl7pPr>
            <a:lvl8pPr marL="1511869" indent="0">
              <a:buNone/>
              <a:defRPr sz="756" b="1"/>
            </a:lvl8pPr>
            <a:lvl9pPr marL="1727850" indent="0">
              <a:buNone/>
              <a:defRPr sz="756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24C524-B318-446E-ABC2-0F38E9124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6713" y="1380691"/>
            <a:ext cx="2436517" cy="20307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264EA64-C0FD-43CF-9B24-B868446755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15722" y="926586"/>
            <a:ext cx="2448516" cy="454105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5981" indent="0">
              <a:buNone/>
              <a:defRPr sz="945" b="1"/>
            </a:lvl2pPr>
            <a:lvl3pPr marL="431963" indent="0">
              <a:buNone/>
              <a:defRPr sz="850" b="1"/>
            </a:lvl3pPr>
            <a:lvl4pPr marL="647944" indent="0">
              <a:buNone/>
              <a:defRPr sz="756" b="1"/>
            </a:lvl4pPr>
            <a:lvl5pPr marL="863925" indent="0">
              <a:buNone/>
              <a:defRPr sz="756" b="1"/>
            </a:lvl5pPr>
            <a:lvl6pPr marL="1079906" indent="0">
              <a:buNone/>
              <a:defRPr sz="756" b="1"/>
            </a:lvl6pPr>
            <a:lvl7pPr marL="1295888" indent="0">
              <a:buNone/>
              <a:defRPr sz="756" b="1"/>
            </a:lvl7pPr>
            <a:lvl8pPr marL="1511869" indent="0">
              <a:buNone/>
              <a:defRPr sz="756" b="1"/>
            </a:lvl8pPr>
            <a:lvl9pPr marL="1727850" indent="0">
              <a:buNone/>
              <a:defRPr sz="756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9099541-26F6-40C2-BF85-F822FA9D14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915722" y="1380691"/>
            <a:ext cx="2448516" cy="20307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C92CEE2-0837-4DA9-9D0A-4EA09448B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3926A4A-F050-480E-B94D-F84FF4940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A72903C-011A-42C8-A423-955031F5C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82DFAD-BD06-4FB6-8871-8D9322B617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3607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95D81E-86D2-4945-82A4-26C27EABF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A162688-795A-46F8-9C36-801F4FE80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4FB9598-EA68-4F39-9968-713865D8B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AE6ED35-017E-49B5-B54A-F654CB538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C8AA413-BA57-4CF1-A4FE-EB30945F72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31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8E4FE95-FDF9-45B0-A4D3-C77014B98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B935B34-AF2F-42CA-B708-C6E6F2D6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5AD9103-1351-48B2-92B5-B6AC74CBB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FC88C6-ABD5-4F3F-8F54-E5EAD5ABA1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423016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04AE4-D919-4B73-81B4-2EA50A6F5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13" y="251989"/>
            <a:ext cx="1857572" cy="881962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E00501-3769-41EF-B6B2-895C615A4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8516" y="544227"/>
            <a:ext cx="2915722" cy="2686135"/>
          </a:xfrm>
        </p:spPr>
        <p:txBody>
          <a:bodyPr/>
          <a:lstStyle>
            <a:lvl1pPr>
              <a:defRPr sz="1512"/>
            </a:lvl1pPr>
            <a:lvl2pPr>
              <a:defRPr sz="1323"/>
            </a:lvl2pPr>
            <a:lvl3pPr>
              <a:defRPr sz="1134"/>
            </a:lvl3pPr>
            <a:lvl4pPr>
              <a:defRPr sz="945"/>
            </a:lvl4pPr>
            <a:lvl5pPr>
              <a:defRPr sz="945"/>
            </a:lvl5pPr>
            <a:lvl6pPr>
              <a:defRPr sz="945"/>
            </a:lvl6pPr>
            <a:lvl7pPr>
              <a:defRPr sz="945"/>
            </a:lvl7pPr>
            <a:lvl8pPr>
              <a:defRPr sz="945"/>
            </a:lvl8pPr>
            <a:lvl9pPr>
              <a:defRPr sz="945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FC7DB7B-B584-4353-8D87-FDE14D512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6713" y="1133952"/>
            <a:ext cx="1857572" cy="2100785"/>
          </a:xfrm>
        </p:spPr>
        <p:txBody>
          <a:bodyPr/>
          <a:lstStyle>
            <a:lvl1pPr marL="0" indent="0">
              <a:buNone/>
              <a:defRPr sz="756"/>
            </a:lvl1pPr>
            <a:lvl2pPr marL="215981" indent="0">
              <a:buNone/>
              <a:defRPr sz="661"/>
            </a:lvl2pPr>
            <a:lvl3pPr marL="431963" indent="0">
              <a:buNone/>
              <a:defRPr sz="567"/>
            </a:lvl3pPr>
            <a:lvl4pPr marL="647944" indent="0">
              <a:buNone/>
              <a:defRPr sz="472"/>
            </a:lvl4pPr>
            <a:lvl5pPr marL="863925" indent="0">
              <a:buNone/>
              <a:defRPr sz="472"/>
            </a:lvl5pPr>
            <a:lvl6pPr marL="1079906" indent="0">
              <a:buNone/>
              <a:defRPr sz="472"/>
            </a:lvl6pPr>
            <a:lvl7pPr marL="1295888" indent="0">
              <a:buNone/>
              <a:defRPr sz="472"/>
            </a:lvl7pPr>
            <a:lvl8pPr marL="1511869" indent="0">
              <a:buNone/>
              <a:defRPr sz="472"/>
            </a:lvl8pPr>
            <a:lvl9pPr marL="1727850" indent="0">
              <a:buNone/>
              <a:defRPr sz="47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4FA29DF-B583-4107-99F0-6F8AB86E8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09E546-5F53-41BF-9071-9D134852C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01C9A7-8729-4A64-A500-2339BE0BD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86CE43-949B-472E-878D-286691748A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171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49955-B4C7-403B-8291-E13B28EBF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13" y="251989"/>
            <a:ext cx="1857572" cy="881962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5893BB-9CFA-45CD-8292-55C6F4E065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448516" y="544227"/>
            <a:ext cx="2915722" cy="2686135"/>
          </a:xfrm>
        </p:spPr>
        <p:txBody>
          <a:bodyPr/>
          <a:lstStyle>
            <a:lvl1pPr marL="0" indent="0">
              <a:buNone/>
              <a:defRPr sz="1512"/>
            </a:lvl1pPr>
            <a:lvl2pPr marL="215981" indent="0">
              <a:buNone/>
              <a:defRPr sz="1323"/>
            </a:lvl2pPr>
            <a:lvl3pPr marL="431963" indent="0">
              <a:buNone/>
              <a:defRPr sz="1134"/>
            </a:lvl3pPr>
            <a:lvl4pPr marL="647944" indent="0">
              <a:buNone/>
              <a:defRPr sz="945"/>
            </a:lvl4pPr>
            <a:lvl5pPr marL="863925" indent="0">
              <a:buNone/>
              <a:defRPr sz="945"/>
            </a:lvl5pPr>
            <a:lvl6pPr marL="1079906" indent="0">
              <a:buNone/>
              <a:defRPr sz="945"/>
            </a:lvl6pPr>
            <a:lvl7pPr marL="1295888" indent="0">
              <a:buNone/>
              <a:defRPr sz="945"/>
            </a:lvl7pPr>
            <a:lvl8pPr marL="1511869" indent="0">
              <a:buNone/>
              <a:defRPr sz="945"/>
            </a:lvl8pPr>
            <a:lvl9pPr marL="1727850" indent="0">
              <a:buNone/>
              <a:defRPr sz="945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41909F8-446D-4B47-9601-D393561B7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6713" y="1133952"/>
            <a:ext cx="1857572" cy="2100785"/>
          </a:xfrm>
        </p:spPr>
        <p:txBody>
          <a:bodyPr/>
          <a:lstStyle>
            <a:lvl1pPr marL="0" indent="0">
              <a:buNone/>
              <a:defRPr sz="756"/>
            </a:lvl1pPr>
            <a:lvl2pPr marL="215981" indent="0">
              <a:buNone/>
              <a:defRPr sz="661"/>
            </a:lvl2pPr>
            <a:lvl3pPr marL="431963" indent="0">
              <a:buNone/>
              <a:defRPr sz="567"/>
            </a:lvl3pPr>
            <a:lvl4pPr marL="647944" indent="0">
              <a:buNone/>
              <a:defRPr sz="472"/>
            </a:lvl4pPr>
            <a:lvl5pPr marL="863925" indent="0">
              <a:buNone/>
              <a:defRPr sz="472"/>
            </a:lvl5pPr>
            <a:lvl6pPr marL="1079906" indent="0">
              <a:buNone/>
              <a:defRPr sz="472"/>
            </a:lvl6pPr>
            <a:lvl7pPr marL="1295888" indent="0">
              <a:buNone/>
              <a:defRPr sz="472"/>
            </a:lvl7pPr>
            <a:lvl8pPr marL="1511869" indent="0">
              <a:buNone/>
              <a:defRPr sz="472"/>
            </a:lvl8pPr>
            <a:lvl9pPr marL="1727850" indent="0">
              <a:buNone/>
              <a:defRPr sz="47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03B8CD-FCCE-4A6F-AB61-453AE517C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0A9565-046F-48B1-9C23-77D9552CB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897B328-6D1B-40EF-9F77-D63F35CD6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13462B-949F-437B-87DA-FA2DD7F2F7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19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5EA02CA-A4C3-418A-95AF-FAACB4ADF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962" y="201242"/>
            <a:ext cx="4967526" cy="730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3E42774-69FF-4A9B-BEED-794F3E70E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962" y="1006207"/>
            <a:ext cx="4967526" cy="239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CB9850-9617-4F3C-8E92-0BBB9CE6E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5962" y="3503350"/>
            <a:ext cx="1295876" cy="201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0FF682-55FC-421D-A2FA-F387FBD66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7818" y="3503350"/>
            <a:ext cx="1943814" cy="201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D5A498-2044-46D6-8756-36E706CA5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67612" y="3503350"/>
            <a:ext cx="1295876" cy="201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97FEECDF-7BE2-4A71-A939-0DFB1FBF23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711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1963" rtl="0" eaLnBrk="1" latinLnBrk="0" hangingPunct="1">
        <a:lnSpc>
          <a:spcPct val="90000"/>
        </a:lnSpc>
        <a:spcBef>
          <a:spcPct val="0"/>
        </a:spcBef>
        <a:buNone/>
        <a:defRPr sz="20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91" indent="-107991" algn="l" defTabSz="431963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23972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39953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55934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971916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187897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403878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619860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835841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1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2pPr>
      <a:lvl3pPr marL="431963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47944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863925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06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295888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511869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727850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a Livre: Forma 3">
            <a:extLst>
              <a:ext uri="{FF2B5EF4-FFF2-40B4-BE49-F238E27FC236}">
                <a16:creationId xmlns:a16="http://schemas.microsoft.com/office/drawing/2014/main" id="{8C6B2F1E-D014-4BB7-B4C2-6444474C89D1}"/>
              </a:ext>
            </a:extLst>
          </p:cNvPr>
          <p:cNvSpPr/>
          <p:nvPr/>
        </p:nvSpPr>
        <p:spPr>
          <a:xfrm>
            <a:off x="2" y="12328"/>
            <a:ext cx="5759448" cy="375518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CFCFC"/>
          </a:solidFill>
          <a:ln w="35999" cap="flat">
            <a:solidFill>
              <a:srgbClr val="232629"/>
            </a:solidFill>
            <a:prstDash val="solid"/>
            <a:miter/>
          </a:ln>
        </p:spPr>
        <p:txBody>
          <a:bodyPr vert="horz" wrap="none" lIns="51306" tIns="29928" rIns="51306" bIns="29928" anchor="ctr" anchorCtr="1" compatLnSpc="0">
            <a:noAutofit/>
          </a:bodyPr>
          <a:lstStyle/>
          <a:p>
            <a:pPr marL="0" marR="0" lvl="0" indent="0" algn="ct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71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Mangal" pitchFamily="2"/>
              </a:rPr>
              <a:t> </a:t>
            </a:r>
          </a:p>
        </p:txBody>
      </p:sp>
      <p:sp>
        <p:nvSpPr>
          <p:cNvPr id="3" name="Conector reto 4">
            <a:extLst>
              <a:ext uri="{FF2B5EF4-FFF2-40B4-BE49-F238E27FC236}">
                <a16:creationId xmlns:a16="http://schemas.microsoft.com/office/drawing/2014/main" id="{1FC21A13-E0C6-49A3-B03C-B61DAB4AAE95}"/>
              </a:ext>
            </a:extLst>
          </p:cNvPr>
          <p:cNvSpPr/>
          <p:nvPr/>
        </p:nvSpPr>
        <p:spPr>
          <a:xfrm flipV="1">
            <a:off x="0" y="737939"/>
            <a:ext cx="5759448" cy="616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5999" cap="flat">
            <a:solidFill>
              <a:srgbClr val="000000"/>
            </a:solidFill>
            <a:prstDash val="solid"/>
            <a:miter/>
          </a:ln>
        </p:spPr>
        <p:txBody>
          <a:bodyPr vert="horz" wrap="none" lIns="51306" tIns="29928" rIns="51306" bIns="29928" anchor="ctr" anchorCtr="0" compatLnSpc="0">
            <a:noAutofit/>
          </a:bodyPr>
          <a:lstStyle/>
          <a:p>
            <a: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71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Conector reto 5">
            <a:extLst>
              <a:ext uri="{FF2B5EF4-FFF2-40B4-BE49-F238E27FC236}">
                <a16:creationId xmlns:a16="http://schemas.microsoft.com/office/drawing/2014/main" id="{C64739D4-45B9-45E1-A23A-CB97B34B19C2}"/>
              </a:ext>
            </a:extLst>
          </p:cNvPr>
          <p:cNvSpPr/>
          <p:nvPr/>
        </p:nvSpPr>
        <p:spPr>
          <a:xfrm>
            <a:off x="1124035" y="737939"/>
            <a:ext cx="0" cy="302957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5999" cap="flat">
            <a:solidFill>
              <a:srgbClr val="000000"/>
            </a:solidFill>
            <a:prstDash val="solid"/>
            <a:miter/>
          </a:ln>
        </p:spPr>
        <p:txBody>
          <a:bodyPr vert="horz" wrap="none" lIns="51306" tIns="29928" rIns="51306" bIns="29928" anchor="ctr" anchorCtr="0" compatLnSpc="0">
            <a:noAutofit/>
          </a:bodyPr>
          <a:lstStyle/>
          <a:p>
            <a: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71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Conector reto 6">
            <a:extLst>
              <a:ext uri="{FF2B5EF4-FFF2-40B4-BE49-F238E27FC236}">
                <a16:creationId xmlns:a16="http://schemas.microsoft.com/office/drawing/2014/main" id="{7FA65AC6-938A-4A3D-9A94-509953ECDD7A}"/>
              </a:ext>
            </a:extLst>
          </p:cNvPr>
          <p:cNvSpPr/>
          <p:nvPr/>
        </p:nvSpPr>
        <p:spPr>
          <a:xfrm>
            <a:off x="1124035" y="3041897"/>
            <a:ext cx="4635413" cy="2819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5999" cap="flat">
            <a:solidFill>
              <a:srgbClr val="000000"/>
            </a:solidFill>
            <a:prstDash val="solid"/>
            <a:miter/>
          </a:ln>
        </p:spPr>
        <p:txBody>
          <a:bodyPr vert="horz" wrap="none" lIns="51306" tIns="29928" rIns="51306" bIns="29928" anchor="ctr" anchorCtr="0" compatLnSpc="0">
            <a:noAutofit/>
          </a:bodyPr>
          <a:lstStyle/>
          <a:p>
            <a: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71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CaixaDeTexto 7">
            <a:extLst>
              <a:ext uri="{FF2B5EF4-FFF2-40B4-BE49-F238E27FC236}">
                <a16:creationId xmlns:a16="http://schemas.microsoft.com/office/drawing/2014/main" id="{B2A07992-A14E-4B12-AC81-81E5203EF954}"/>
              </a:ext>
            </a:extLst>
          </p:cNvPr>
          <p:cNvSpPr txBox="1"/>
          <p:nvPr/>
        </p:nvSpPr>
        <p:spPr>
          <a:xfrm>
            <a:off x="1392201" y="225006"/>
            <a:ext cx="3328516" cy="43546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42757" tIns="21378" rIns="42757" bIns="21378" anchor="t" anchorCtr="0" compatLnSpc="0">
            <a:spAutoFit/>
          </a:bodyPr>
          <a:lstStyle/>
          <a:p>
            <a: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33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Mangal" pitchFamily="2"/>
              </a:rPr>
              <a:t>Mapa de Risco – Laboratório de Soldagem</a:t>
            </a:r>
          </a:p>
          <a:p>
            <a: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330" b="0" i="0" u="none" strike="noStrike" kern="1200" cap="none" spc="0" baseline="0" dirty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43EF0A54-C014-4378-9D4A-DA9CEC273E46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0791" y="76315"/>
            <a:ext cx="554638" cy="55463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Forma Livre: Forma 24">
            <a:extLst>
              <a:ext uri="{FF2B5EF4-FFF2-40B4-BE49-F238E27FC236}">
                <a16:creationId xmlns:a16="http://schemas.microsoft.com/office/drawing/2014/main" id="{435BFDFF-DE34-43E9-B69A-4AF7BCA8BE92}"/>
              </a:ext>
            </a:extLst>
          </p:cNvPr>
          <p:cNvSpPr/>
          <p:nvPr/>
        </p:nvSpPr>
        <p:spPr>
          <a:xfrm>
            <a:off x="1474470" y="3251140"/>
            <a:ext cx="342058" cy="34205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val f5"/>
              <a:gd name="f15" fmla="val f6"/>
              <a:gd name="f16" fmla="*/ 0 f7 1"/>
              <a:gd name="f17" fmla="*/ f5 f0 1"/>
              <a:gd name="f18" fmla="*/ f9 f0 1"/>
              <a:gd name="f19" fmla="*/ f11 f0 1"/>
              <a:gd name="f20" fmla="+- f15 0 f14"/>
              <a:gd name="f21" fmla="*/ f16 1 f2"/>
              <a:gd name="f22" fmla="*/ f17 1 f2"/>
              <a:gd name="f23" fmla="*/ f18 1 f2"/>
              <a:gd name="f24" fmla="*/ f19 1 f2"/>
              <a:gd name="f25" fmla="*/ f20 1 21600"/>
              <a:gd name="f26" fmla="+- 0 0 f21"/>
              <a:gd name="f27" fmla="+- f22 0 f1"/>
              <a:gd name="f28" fmla="+- f23 0 f1"/>
              <a:gd name="f29" fmla="+- f24 0 f1"/>
              <a:gd name="f30" fmla="*/ 3163 f25 1"/>
              <a:gd name="f31" fmla="*/ 18437 f25 1"/>
              <a:gd name="f32" fmla="*/ 10800 f25 1"/>
              <a:gd name="f33" fmla="*/ 0 f25 1"/>
              <a:gd name="f34" fmla="*/ 21600 f25 1"/>
              <a:gd name="f35" fmla="*/ f26 f0 1"/>
              <a:gd name="f36" fmla="+- f28 0 f27"/>
              <a:gd name="f37" fmla="*/ f35 1 f7"/>
              <a:gd name="f38" fmla="*/ f32 1 f25"/>
              <a:gd name="f39" fmla="*/ f33 1 f25"/>
              <a:gd name="f40" fmla="*/ f30 1 f25"/>
              <a:gd name="f41" fmla="*/ f31 1 f25"/>
              <a:gd name="f42" fmla="*/ f34 1 f25"/>
              <a:gd name="f43" fmla="+- f37 0 f1"/>
              <a:gd name="f44" fmla="*/ f40 f12 1"/>
              <a:gd name="f45" fmla="*/ f41 f12 1"/>
              <a:gd name="f46" fmla="*/ f41 f13 1"/>
              <a:gd name="f47" fmla="*/ f40 f13 1"/>
              <a:gd name="f48" fmla="*/ f38 f12 1"/>
              <a:gd name="f49" fmla="*/ f39 f13 1"/>
              <a:gd name="f50" fmla="*/ f39 f12 1"/>
              <a:gd name="f51" fmla="*/ f38 f13 1"/>
              <a:gd name="f52" fmla="*/ f42 f13 1"/>
              <a:gd name="f53" fmla="*/ f42 f12 1"/>
              <a:gd name="f54" fmla="+- f43 f1 0"/>
              <a:gd name="f55" fmla="*/ f54 f7 1"/>
              <a:gd name="f56" fmla="*/ f55 1 f0"/>
              <a:gd name="f57" fmla="+- 0 0 f56"/>
              <a:gd name="f58" fmla="+- 0 0 f57"/>
              <a:gd name="f59" fmla="*/ f58 f0 1"/>
              <a:gd name="f60" fmla="*/ f59 1 f7"/>
              <a:gd name="f61" fmla="+- f60 0 f1"/>
              <a:gd name="f62" fmla="cos 1 f61"/>
              <a:gd name="f63" fmla="sin 1 f61"/>
              <a:gd name="f64" fmla="+- 0 0 f62"/>
              <a:gd name="f65" fmla="+- 0 0 f63"/>
              <a:gd name="f66" fmla="+- 0 0 f64"/>
              <a:gd name="f67" fmla="+- 0 0 f65"/>
              <a:gd name="f68" fmla="val f66"/>
              <a:gd name="f69" fmla="val f67"/>
              <a:gd name="f70" fmla="+- 0 0 f68"/>
              <a:gd name="f71" fmla="+- 0 0 f69"/>
              <a:gd name="f72" fmla="*/ 10800 f70 1"/>
              <a:gd name="f73" fmla="*/ 10800 f71 1"/>
              <a:gd name="f74" fmla="*/ f72 f72 1"/>
              <a:gd name="f75" fmla="*/ f73 f73 1"/>
              <a:gd name="f76" fmla="+- f74 f75 0"/>
              <a:gd name="f77" fmla="sqrt f76"/>
              <a:gd name="f78" fmla="*/ f8 1 f77"/>
              <a:gd name="f79" fmla="*/ f70 f78 1"/>
              <a:gd name="f80" fmla="*/ f71 f78 1"/>
              <a:gd name="f81" fmla="+- 10800 0 f79"/>
              <a:gd name="f82" fmla="+- 10800 0 f8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8" y="f49"/>
              </a:cxn>
              <a:cxn ang="f29">
                <a:pos x="f44" y="f47"/>
              </a:cxn>
              <a:cxn ang="f29">
                <a:pos x="f50" y="f51"/>
              </a:cxn>
              <a:cxn ang="f29">
                <a:pos x="f44" y="f46"/>
              </a:cxn>
              <a:cxn ang="f29">
                <a:pos x="f48" y="f52"/>
              </a:cxn>
              <a:cxn ang="f29">
                <a:pos x="f45" y="f46"/>
              </a:cxn>
              <a:cxn ang="f29">
                <a:pos x="f53" y="f51"/>
              </a:cxn>
              <a:cxn ang="f29">
                <a:pos x="f45" y="f47"/>
              </a:cxn>
            </a:cxnLst>
            <a:rect l="f44" t="f47" r="f45" b="f46"/>
            <a:pathLst>
              <a:path w="21600" h="21600">
                <a:moveTo>
                  <a:pt x="f81" y="f82"/>
                </a:moveTo>
                <a:arcTo wR="f10" hR="f10" stAng="f27" swAng="f36"/>
                <a:close/>
              </a:path>
            </a:pathLst>
          </a:custGeom>
          <a:solidFill>
            <a:srgbClr val="FCFCFC"/>
          </a:solidFill>
          <a:ln w="18004" cap="flat">
            <a:solidFill>
              <a:srgbClr val="2C3E50"/>
            </a:solidFill>
            <a:prstDash val="solid"/>
            <a:miter/>
          </a:ln>
        </p:spPr>
        <p:txBody>
          <a:bodyPr vert="horz" wrap="none" lIns="47036" tIns="25658" rIns="47036" bIns="25658" anchor="ctr" anchorCtr="0" compatLnSpc="0">
            <a:noAutofit/>
          </a:bodyPr>
          <a:lstStyle/>
          <a:p>
            <a: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71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Forma Livre: Forma 25">
            <a:extLst>
              <a:ext uri="{FF2B5EF4-FFF2-40B4-BE49-F238E27FC236}">
                <a16:creationId xmlns:a16="http://schemas.microsoft.com/office/drawing/2014/main" id="{56F28B93-2711-463E-BA75-1A04A5FE135F}"/>
              </a:ext>
            </a:extLst>
          </p:cNvPr>
          <p:cNvSpPr/>
          <p:nvPr/>
        </p:nvSpPr>
        <p:spPr>
          <a:xfrm>
            <a:off x="3056464" y="3295845"/>
            <a:ext cx="239444" cy="23944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val f5"/>
              <a:gd name="f15" fmla="val f6"/>
              <a:gd name="f16" fmla="*/ 0 f7 1"/>
              <a:gd name="f17" fmla="*/ f5 f0 1"/>
              <a:gd name="f18" fmla="*/ f9 f0 1"/>
              <a:gd name="f19" fmla="*/ f11 f0 1"/>
              <a:gd name="f20" fmla="+- f15 0 f14"/>
              <a:gd name="f21" fmla="*/ f16 1 f2"/>
              <a:gd name="f22" fmla="*/ f17 1 f2"/>
              <a:gd name="f23" fmla="*/ f18 1 f2"/>
              <a:gd name="f24" fmla="*/ f19 1 f2"/>
              <a:gd name="f25" fmla="*/ f20 1 21600"/>
              <a:gd name="f26" fmla="+- 0 0 f21"/>
              <a:gd name="f27" fmla="+- f22 0 f1"/>
              <a:gd name="f28" fmla="+- f23 0 f1"/>
              <a:gd name="f29" fmla="+- f24 0 f1"/>
              <a:gd name="f30" fmla="*/ 3163 f25 1"/>
              <a:gd name="f31" fmla="*/ 18437 f25 1"/>
              <a:gd name="f32" fmla="*/ 10800 f25 1"/>
              <a:gd name="f33" fmla="*/ 0 f25 1"/>
              <a:gd name="f34" fmla="*/ 21600 f25 1"/>
              <a:gd name="f35" fmla="*/ f26 f0 1"/>
              <a:gd name="f36" fmla="+- f28 0 f27"/>
              <a:gd name="f37" fmla="*/ f35 1 f7"/>
              <a:gd name="f38" fmla="*/ f32 1 f25"/>
              <a:gd name="f39" fmla="*/ f33 1 f25"/>
              <a:gd name="f40" fmla="*/ f30 1 f25"/>
              <a:gd name="f41" fmla="*/ f31 1 f25"/>
              <a:gd name="f42" fmla="*/ f34 1 f25"/>
              <a:gd name="f43" fmla="+- f37 0 f1"/>
              <a:gd name="f44" fmla="*/ f40 f12 1"/>
              <a:gd name="f45" fmla="*/ f41 f12 1"/>
              <a:gd name="f46" fmla="*/ f41 f13 1"/>
              <a:gd name="f47" fmla="*/ f40 f13 1"/>
              <a:gd name="f48" fmla="*/ f38 f12 1"/>
              <a:gd name="f49" fmla="*/ f39 f13 1"/>
              <a:gd name="f50" fmla="*/ f39 f12 1"/>
              <a:gd name="f51" fmla="*/ f38 f13 1"/>
              <a:gd name="f52" fmla="*/ f42 f13 1"/>
              <a:gd name="f53" fmla="*/ f42 f12 1"/>
              <a:gd name="f54" fmla="+- f43 f1 0"/>
              <a:gd name="f55" fmla="*/ f54 f7 1"/>
              <a:gd name="f56" fmla="*/ f55 1 f0"/>
              <a:gd name="f57" fmla="+- 0 0 f56"/>
              <a:gd name="f58" fmla="+- 0 0 f57"/>
              <a:gd name="f59" fmla="*/ f58 f0 1"/>
              <a:gd name="f60" fmla="*/ f59 1 f7"/>
              <a:gd name="f61" fmla="+- f60 0 f1"/>
              <a:gd name="f62" fmla="cos 1 f61"/>
              <a:gd name="f63" fmla="sin 1 f61"/>
              <a:gd name="f64" fmla="+- 0 0 f62"/>
              <a:gd name="f65" fmla="+- 0 0 f63"/>
              <a:gd name="f66" fmla="+- 0 0 f64"/>
              <a:gd name="f67" fmla="+- 0 0 f65"/>
              <a:gd name="f68" fmla="val f66"/>
              <a:gd name="f69" fmla="val f67"/>
              <a:gd name="f70" fmla="+- 0 0 f68"/>
              <a:gd name="f71" fmla="+- 0 0 f69"/>
              <a:gd name="f72" fmla="*/ 10800 f70 1"/>
              <a:gd name="f73" fmla="*/ 10800 f71 1"/>
              <a:gd name="f74" fmla="*/ f72 f72 1"/>
              <a:gd name="f75" fmla="*/ f73 f73 1"/>
              <a:gd name="f76" fmla="+- f74 f75 0"/>
              <a:gd name="f77" fmla="sqrt f76"/>
              <a:gd name="f78" fmla="*/ f8 1 f77"/>
              <a:gd name="f79" fmla="*/ f70 f78 1"/>
              <a:gd name="f80" fmla="*/ f71 f78 1"/>
              <a:gd name="f81" fmla="+- 10800 0 f79"/>
              <a:gd name="f82" fmla="+- 10800 0 f8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8" y="f49"/>
              </a:cxn>
              <a:cxn ang="f29">
                <a:pos x="f44" y="f47"/>
              </a:cxn>
              <a:cxn ang="f29">
                <a:pos x="f50" y="f51"/>
              </a:cxn>
              <a:cxn ang="f29">
                <a:pos x="f44" y="f46"/>
              </a:cxn>
              <a:cxn ang="f29">
                <a:pos x="f48" y="f52"/>
              </a:cxn>
              <a:cxn ang="f29">
                <a:pos x="f45" y="f46"/>
              </a:cxn>
              <a:cxn ang="f29">
                <a:pos x="f53" y="f51"/>
              </a:cxn>
              <a:cxn ang="f29">
                <a:pos x="f45" y="f47"/>
              </a:cxn>
            </a:cxnLst>
            <a:rect l="f44" t="f47" r="f45" b="f46"/>
            <a:pathLst>
              <a:path w="21600" h="21600">
                <a:moveTo>
                  <a:pt x="f81" y="f82"/>
                </a:moveTo>
                <a:arcTo wR="f10" hR="f10" stAng="f27" swAng="f36"/>
                <a:close/>
              </a:path>
            </a:pathLst>
          </a:custGeom>
          <a:solidFill>
            <a:srgbClr val="FCFCFC"/>
          </a:solidFill>
          <a:ln w="18004" cap="flat">
            <a:solidFill>
              <a:srgbClr val="2C3E50"/>
            </a:solidFill>
            <a:prstDash val="solid"/>
            <a:miter/>
          </a:ln>
        </p:spPr>
        <p:txBody>
          <a:bodyPr vert="horz" wrap="none" lIns="47036" tIns="25658" rIns="47036" bIns="25658" anchor="ctr" anchorCtr="0" compatLnSpc="0">
            <a:noAutofit/>
          </a:bodyPr>
          <a:lstStyle/>
          <a:p>
            <a: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71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Forma Livre: Forma 26">
            <a:extLst>
              <a:ext uri="{FF2B5EF4-FFF2-40B4-BE49-F238E27FC236}">
                <a16:creationId xmlns:a16="http://schemas.microsoft.com/office/drawing/2014/main" id="{84286296-1845-44E9-AA81-E11A1EE4BFD6}"/>
              </a:ext>
            </a:extLst>
          </p:cNvPr>
          <p:cNvSpPr/>
          <p:nvPr/>
        </p:nvSpPr>
        <p:spPr>
          <a:xfrm>
            <a:off x="4599678" y="3338282"/>
            <a:ext cx="136821" cy="13682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val f5"/>
              <a:gd name="f15" fmla="val f6"/>
              <a:gd name="f16" fmla="*/ 0 f7 1"/>
              <a:gd name="f17" fmla="*/ f5 f0 1"/>
              <a:gd name="f18" fmla="*/ f9 f0 1"/>
              <a:gd name="f19" fmla="*/ f11 f0 1"/>
              <a:gd name="f20" fmla="+- f15 0 f14"/>
              <a:gd name="f21" fmla="*/ f16 1 f2"/>
              <a:gd name="f22" fmla="*/ f17 1 f2"/>
              <a:gd name="f23" fmla="*/ f18 1 f2"/>
              <a:gd name="f24" fmla="*/ f19 1 f2"/>
              <a:gd name="f25" fmla="*/ f20 1 21600"/>
              <a:gd name="f26" fmla="+- 0 0 f21"/>
              <a:gd name="f27" fmla="+- f22 0 f1"/>
              <a:gd name="f28" fmla="+- f23 0 f1"/>
              <a:gd name="f29" fmla="+- f24 0 f1"/>
              <a:gd name="f30" fmla="*/ 3163 f25 1"/>
              <a:gd name="f31" fmla="*/ 18437 f25 1"/>
              <a:gd name="f32" fmla="*/ 10800 f25 1"/>
              <a:gd name="f33" fmla="*/ 0 f25 1"/>
              <a:gd name="f34" fmla="*/ 21600 f25 1"/>
              <a:gd name="f35" fmla="*/ f26 f0 1"/>
              <a:gd name="f36" fmla="+- f28 0 f27"/>
              <a:gd name="f37" fmla="*/ f35 1 f7"/>
              <a:gd name="f38" fmla="*/ f32 1 f25"/>
              <a:gd name="f39" fmla="*/ f33 1 f25"/>
              <a:gd name="f40" fmla="*/ f30 1 f25"/>
              <a:gd name="f41" fmla="*/ f31 1 f25"/>
              <a:gd name="f42" fmla="*/ f34 1 f25"/>
              <a:gd name="f43" fmla="+- f37 0 f1"/>
              <a:gd name="f44" fmla="*/ f40 f12 1"/>
              <a:gd name="f45" fmla="*/ f41 f12 1"/>
              <a:gd name="f46" fmla="*/ f41 f13 1"/>
              <a:gd name="f47" fmla="*/ f40 f13 1"/>
              <a:gd name="f48" fmla="*/ f38 f12 1"/>
              <a:gd name="f49" fmla="*/ f39 f13 1"/>
              <a:gd name="f50" fmla="*/ f39 f12 1"/>
              <a:gd name="f51" fmla="*/ f38 f13 1"/>
              <a:gd name="f52" fmla="*/ f42 f13 1"/>
              <a:gd name="f53" fmla="*/ f42 f12 1"/>
              <a:gd name="f54" fmla="+- f43 f1 0"/>
              <a:gd name="f55" fmla="*/ f54 f7 1"/>
              <a:gd name="f56" fmla="*/ f55 1 f0"/>
              <a:gd name="f57" fmla="+- 0 0 f56"/>
              <a:gd name="f58" fmla="+- 0 0 f57"/>
              <a:gd name="f59" fmla="*/ f58 f0 1"/>
              <a:gd name="f60" fmla="*/ f59 1 f7"/>
              <a:gd name="f61" fmla="+- f60 0 f1"/>
              <a:gd name="f62" fmla="cos 1 f61"/>
              <a:gd name="f63" fmla="sin 1 f61"/>
              <a:gd name="f64" fmla="+- 0 0 f62"/>
              <a:gd name="f65" fmla="+- 0 0 f63"/>
              <a:gd name="f66" fmla="+- 0 0 f64"/>
              <a:gd name="f67" fmla="+- 0 0 f65"/>
              <a:gd name="f68" fmla="val f66"/>
              <a:gd name="f69" fmla="val f67"/>
              <a:gd name="f70" fmla="+- 0 0 f68"/>
              <a:gd name="f71" fmla="+- 0 0 f69"/>
              <a:gd name="f72" fmla="*/ 10800 f70 1"/>
              <a:gd name="f73" fmla="*/ 10800 f71 1"/>
              <a:gd name="f74" fmla="*/ f72 f72 1"/>
              <a:gd name="f75" fmla="*/ f73 f73 1"/>
              <a:gd name="f76" fmla="+- f74 f75 0"/>
              <a:gd name="f77" fmla="sqrt f76"/>
              <a:gd name="f78" fmla="*/ f8 1 f77"/>
              <a:gd name="f79" fmla="*/ f70 f78 1"/>
              <a:gd name="f80" fmla="*/ f71 f78 1"/>
              <a:gd name="f81" fmla="+- 10800 0 f79"/>
              <a:gd name="f82" fmla="+- 10800 0 f8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8" y="f49"/>
              </a:cxn>
              <a:cxn ang="f29">
                <a:pos x="f44" y="f47"/>
              </a:cxn>
              <a:cxn ang="f29">
                <a:pos x="f50" y="f51"/>
              </a:cxn>
              <a:cxn ang="f29">
                <a:pos x="f44" y="f46"/>
              </a:cxn>
              <a:cxn ang="f29">
                <a:pos x="f48" y="f52"/>
              </a:cxn>
              <a:cxn ang="f29">
                <a:pos x="f45" y="f46"/>
              </a:cxn>
              <a:cxn ang="f29">
                <a:pos x="f53" y="f51"/>
              </a:cxn>
              <a:cxn ang="f29">
                <a:pos x="f45" y="f47"/>
              </a:cxn>
            </a:cxnLst>
            <a:rect l="f44" t="f47" r="f45" b="f46"/>
            <a:pathLst>
              <a:path w="21600" h="21600">
                <a:moveTo>
                  <a:pt x="f81" y="f82"/>
                </a:moveTo>
                <a:arcTo wR="f10" hR="f10" stAng="f27" swAng="f36"/>
                <a:close/>
              </a:path>
            </a:pathLst>
          </a:custGeom>
          <a:solidFill>
            <a:srgbClr val="FCFCFC"/>
          </a:solidFill>
          <a:ln w="18004" cap="flat">
            <a:solidFill>
              <a:srgbClr val="2C3E50"/>
            </a:solidFill>
            <a:prstDash val="solid"/>
            <a:miter/>
          </a:ln>
        </p:spPr>
        <p:txBody>
          <a:bodyPr vert="horz" wrap="none" lIns="47036" tIns="25658" rIns="47036" bIns="25658" anchor="ctr" anchorCtr="0" compatLnSpc="0">
            <a:noAutofit/>
          </a:bodyPr>
          <a:lstStyle/>
          <a:p>
            <a: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71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CaixaDeTexto 33">
            <a:extLst>
              <a:ext uri="{FF2B5EF4-FFF2-40B4-BE49-F238E27FC236}">
                <a16:creationId xmlns:a16="http://schemas.microsoft.com/office/drawing/2014/main" id="{9DA5EF6E-0452-4022-93E8-3B3F3A4C307A}"/>
              </a:ext>
            </a:extLst>
          </p:cNvPr>
          <p:cNvSpPr txBox="1"/>
          <p:nvPr/>
        </p:nvSpPr>
        <p:spPr>
          <a:xfrm>
            <a:off x="1874492" y="3185092"/>
            <a:ext cx="601446" cy="44320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14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Risco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14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grande</a:t>
            </a:r>
          </a:p>
        </p:txBody>
      </p:sp>
      <p:sp>
        <p:nvSpPr>
          <p:cNvPr id="12" name="CaixaDeTexto 34">
            <a:extLst>
              <a:ext uri="{FF2B5EF4-FFF2-40B4-BE49-F238E27FC236}">
                <a16:creationId xmlns:a16="http://schemas.microsoft.com/office/drawing/2014/main" id="{7D10A6E4-3BB4-4183-AE78-2ABC27C86FE0}"/>
              </a:ext>
            </a:extLst>
          </p:cNvPr>
          <p:cNvSpPr txBox="1"/>
          <p:nvPr/>
        </p:nvSpPr>
        <p:spPr>
          <a:xfrm>
            <a:off x="3339407" y="3185092"/>
            <a:ext cx="561368" cy="44320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14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Risco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14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médio</a:t>
            </a:r>
          </a:p>
        </p:txBody>
      </p:sp>
      <p:sp>
        <p:nvSpPr>
          <p:cNvPr id="13" name="CaixaDeTexto 35">
            <a:extLst>
              <a:ext uri="{FF2B5EF4-FFF2-40B4-BE49-F238E27FC236}">
                <a16:creationId xmlns:a16="http://schemas.microsoft.com/office/drawing/2014/main" id="{08E88616-B872-4CE6-A5A4-41C7596F0647}"/>
              </a:ext>
            </a:extLst>
          </p:cNvPr>
          <p:cNvSpPr txBox="1"/>
          <p:nvPr/>
        </p:nvSpPr>
        <p:spPr>
          <a:xfrm>
            <a:off x="4779998" y="3185092"/>
            <a:ext cx="713652" cy="44320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14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Risco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14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pequeno</a:t>
            </a:r>
          </a:p>
        </p:txBody>
      </p: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2E552C9A-42D2-461F-AB65-705499709AA5}"/>
              </a:ext>
            </a:extLst>
          </p:cNvPr>
          <p:cNvCxnSpPr>
            <a:cxnSpLocks/>
          </p:cNvCxnSpPr>
          <p:nvPr/>
        </p:nvCxnSpPr>
        <p:spPr>
          <a:xfrm>
            <a:off x="1215509" y="812006"/>
            <a:ext cx="0" cy="1686828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7A976A36-12A1-4A12-AFDD-573D38F9CD53}"/>
              </a:ext>
            </a:extLst>
          </p:cNvPr>
          <p:cNvCxnSpPr>
            <a:cxnSpLocks/>
          </p:cNvCxnSpPr>
          <p:nvPr/>
        </p:nvCxnSpPr>
        <p:spPr>
          <a:xfrm>
            <a:off x="1206966" y="2497271"/>
            <a:ext cx="421579" cy="0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FABA0926-91B4-4064-97A7-318948994D0B}"/>
              </a:ext>
            </a:extLst>
          </p:cNvPr>
          <p:cNvCxnSpPr>
            <a:cxnSpLocks/>
          </p:cNvCxnSpPr>
          <p:nvPr/>
        </p:nvCxnSpPr>
        <p:spPr>
          <a:xfrm>
            <a:off x="1623847" y="2491409"/>
            <a:ext cx="1" cy="147600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5509A4D4-C364-48B4-A6C6-B790B069E25C}"/>
              </a:ext>
            </a:extLst>
          </p:cNvPr>
          <p:cNvCxnSpPr>
            <a:cxnSpLocks/>
          </p:cNvCxnSpPr>
          <p:nvPr/>
        </p:nvCxnSpPr>
        <p:spPr>
          <a:xfrm>
            <a:off x="1623848" y="2877207"/>
            <a:ext cx="0" cy="108500"/>
          </a:xfrm>
          <a:prstGeom prst="line">
            <a:avLst/>
          </a:prstGeom>
          <a:ln w="25400" cmpd="sng">
            <a:solidFill>
              <a:schemeClr val="tx1"/>
            </a:solidFill>
            <a:head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D228493E-AA02-4A7D-9C22-D6E17E267AC9}"/>
              </a:ext>
            </a:extLst>
          </p:cNvPr>
          <p:cNvCxnSpPr>
            <a:cxnSpLocks/>
          </p:cNvCxnSpPr>
          <p:nvPr/>
        </p:nvCxnSpPr>
        <p:spPr>
          <a:xfrm>
            <a:off x="1623847" y="2978547"/>
            <a:ext cx="3310759" cy="14320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Conector reto 63">
            <a:extLst>
              <a:ext uri="{FF2B5EF4-FFF2-40B4-BE49-F238E27FC236}">
                <a16:creationId xmlns:a16="http://schemas.microsoft.com/office/drawing/2014/main" id="{A09A2C54-4C3B-4262-AE6C-53C393D0232A}"/>
              </a:ext>
            </a:extLst>
          </p:cNvPr>
          <p:cNvCxnSpPr>
            <a:cxnSpLocks/>
          </p:cNvCxnSpPr>
          <p:nvPr/>
        </p:nvCxnSpPr>
        <p:spPr>
          <a:xfrm flipV="1">
            <a:off x="5339947" y="2991631"/>
            <a:ext cx="339802" cy="1236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Conector reto 70">
            <a:extLst>
              <a:ext uri="{FF2B5EF4-FFF2-40B4-BE49-F238E27FC236}">
                <a16:creationId xmlns:a16="http://schemas.microsoft.com/office/drawing/2014/main" id="{1BA81A06-229A-4C43-B11B-E503B2C67FF6}"/>
              </a:ext>
            </a:extLst>
          </p:cNvPr>
          <p:cNvCxnSpPr>
            <a:cxnSpLocks/>
          </p:cNvCxnSpPr>
          <p:nvPr/>
        </p:nvCxnSpPr>
        <p:spPr>
          <a:xfrm flipV="1">
            <a:off x="5669322" y="804847"/>
            <a:ext cx="0" cy="2196000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8" name="Conector reto 87">
            <a:extLst>
              <a:ext uri="{FF2B5EF4-FFF2-40B4-BE49-F238E27FC236}">
                <a16:creationId xmlns:a16="http://schemas.microsoft.com/office/drawing/2014/main" id="{048B0FB7-5AC4-4D59-BE9D-18A65C8DF129}"/>
              </a:ext>
            </a:extLst>
          </p:cNvPr>
          <p:cNvCxnSpPr>
            <a:cxnSpLocks/>
          </p:cNvCxnSpPr>
          <p:nvPr/>
        </p:nvCxnSpPr>
        <p:spPr>
          <a:xfrm flipV="1">
            <a:off x="1215509" y="804846"/>
            <a:ext cx="4453813" cy="7160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Conector reto 93">
            <a:extLst>
              <a:ext uri="{FF2B5EF4-FFF2-40B4-BE49-F238E27FC236}">
                <a16:creationId xmlns:a16="http://schemas.microsoft.com/office/drawing/2014/main" id="{B3180566-3B53-4FB3-A273-6B4926C2FE32}"/>
              </a:ext>
            </a:extLst>
          </p:cNvPr>
          <p:cNvCxnSpPr>
            <a:cxnSpLocks/>
          </p:cNvCxnSpPr>
          <p:nvPr/>
        </p:nvCxnSpPr>
        <p:spPr>
          <a:xfrm>
            <a:off x="4461641" y="818993"/>
            <a:ext cx="0" cy="5768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>
            <a:extLst>
              <a:ext uri="{FF2B5EF4-FFF2-40B4-BE49-F238E27FC236}">
                <a16:creationId xmlns:a16="http://schemas.microsoft.com/office/drawing/2014/main" id="{8DFAFAA9-FEEE-4911-BEBC-52B9FCEF055A}"/>
              </a:ext>
            </a:extLst>
          </p:cNvPr>
          <p:cNvCxnSpPr>
            <a:cxnSpLocks/>
          </p:cNvCxnSpPr>
          <p:nvPr/>
        </p:nvCxnSpPr>
        <p:spPr>
          <a:xfrm>
            <a:off x="4461641" y="1395831"/>
            <a:ext cx="120768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to 102">
            <a:extLst>
              <a:ext uri="{FF2B5EF4-FFF2-40B4-BE49-F238E27FC236}">
                <a16:creationId xmlns:a16="http://schemas.microsoft.com/office/drawing/2014/main" id="{AE3534FF-FA2B-4CFD-AFAD-95BBFF568028}"/>
              </a:ext>
            </a:extLst>
          </p:cNvPr>
          <p:cNvCxnSpPr>
            <a:cxnSpLocks/>
          </p:cNvCxnSpPr>
          <p:nvPr/>
        </p:nvCxnSpPr>
        <p:spPr>
          <a:xfrm>
            <a:off x="3827482" y="814401"/>
            <a:ext cx="3445" cy="3205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to 107">
            <a:extLst>
              <a:ext uri="{FF2B5EF4-FFF2-40B4-BE49-F238E27FC236}">
                <a16:creationId xmlns:a16="http://schemas.microsoft.com/office/drawing/2014/main" id="{2FD17533-4412-43A5-92A9-D34C4333A6C1}"/>
              </a:ext>
            </a:extLst>
          </p:cNvPr>
          <p:cNvCxnSpPr>
            <a:cxnSpLocks/>
          </p:cNvCxnSpPr>
          <p:nvPr/>
        </p:nvCxnSpPr>
        <p:spPr>
          <a:xfrm>
            <a:off x="3820438" y="1135693"/>
            <a:ext cx="637759" cy="5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ector reto 112">
            <a:extLst>
              <a:ext uri="{FF2B5EF4-FFF2-40B4-BE49-F238E27FC236}">
                <a16:creationId xmlns:a16="http://schemas.microsoft.com/office/drawing/2014/main" id="{CF6BF5E1-0C58-4FB1-A7EC-BC6480FD5092}"/>
              </a:ext>
            </a:extLst>
          </p:cNvPr>
          <p:cNvCxnSpPr>
            <a:cxnSpLocks/>
          </p:cNvCxnSpPr>
          <p:nvPr/>
        </p:nvCxnSpPr>
        <p:spPr>
          <a:xfrm flipH="1">
            <a:off x="5403299" y="2151993"/>
            <a:ext cx="2660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to 116">
            <a:extLst>
              <a:ext uri="{FF2B5EF4-FFF2-40B4-BE49-F238E27FC236}">
                <a16:creationId xmlns:a16="http://schemas.microsoft.com/office/drawing/2014/main" id="{0FB16DE9-F9A0-46F9-B301-2CC1427AE4FB}"/>
              </a:ext>
            </a:extLst>
          </p:cNvPr>
          <p:cNvCxnSpPr>
            <a:cxnSpLocks/>
          </p:cNvCxnSpPr>
          <p:nvPr/>
        </p:nvCxnSpPr>
        <p:spPr>
          <a:xfrm>
            <a:off x="5407995" y="2145718"/>
            <a:ext cx="0" cy="3531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ector reto 120">
            <a:extLst>
              <a:ext uri="{FF2B5EF4-FFF2-40B4-BE49-F238E27FC236}">
                <a16:creationId xmlns:a16="http://schemas.microsoft.com/office/drawing/2014/main" id="{D3169C3E-4879-45E2-9564-5DF08F4C93D9}"/>
              </a:ext>
            </a:extLst>
          </p:cNvPr>
          <p:cNvCxnSpPr>
            <a:cxnSpLocks/>
          </p:cNvCxnSpPr>
          <p:nvPr/>
        </p:nvCxnSpPr>
        <p:spPr>
          <a:xfrm>
            <a:off x="5403299" y="2498833"/>
            <a:ext cx="2660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reto 124">
            <a:extLst>
              <a:ext uri="{FF2B5EF4-FFF2-40B4-BE49-F238E27FC236}">
                <a16:creationId xmlns:a16="http://schemas.microsoft.com/office/drawing/2014/main" id="{B3C4342C-4D49-424E-B367-CB1280D0162E}"/>
              </a:ext>
            </a:extLst>
          </p:cNvPr>
          <p:cNvCxnSpPr>
            <a:cxnSpLocks/>
          </p:cNvCxnSpPr>
          <p:nvPr/>
        </p:nvCxnSpPr>
        <p:spPr>
          <a:xfrm>
            <a:off x="3434744" y="812006"/>
            <a:ext cx="0" cy="1725211"/>
          </a:xfrm>
          <a:prstGeom prst="line">
            <a:avLst/>
          </a:prstGeom>
          <a:ln w="25400">
            <a:solidFill>
              <a:schemeClr val="tx1"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reto 129">
            <a:extLst>
              <a:ext uri="{FF2B5EF4-FFF2-40B4-BE49-F238E27FC236}">
                <a16:creationId xmlns:a16="http://schemas.microsoft.com/office/drawing/2014/main" id="{758E12AE-1248-4C85-A324-09D869081387}"/>
              </a:ext>
            </a:extLst>
          </p:cNvPr>
          <p:cNvCxnSpPr>
            <a:cxnSpLocks/>
          </p:cNvCxnSpPr>
          <p:nvPr/>
        </p:nvCxnSpPr>
        <p:spPr>
          <a:xfrm flipH="1">
            <a:off x="2088931" y="2530057"/>
            <a:ext cx="134816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reto 136">
            <a:extLst>
              <a:ext uri="{FF2B5EF4-FFF2-40B4-BE49-F238E27FC236}">
                <a16:creationId xmlns:a16="http://schemas.microsoft.com/office/drawing/2014/main" id="{8582D5B4-FC2C-415A-931E-1EC0635C9991}"/>
              </a:ext>
            </a:extLst>
          </p:cNvPr>
          <p:cNvCxnSpPr>
            <a:cxnSpLocks/>
          </p:cNvCxnSpPr>
          <p:nvPr/>
        </p:nvCxnSpPr>
        <p:spPr>
          <a:xfrm>
            <a:off x="2088931" y="800526"/>
            <a:ext cx="0" cy="1736691"/>
          </a:xfrm>
          <a:prstGeom prst="line">
            <a:avLst/>
          </a:prstGeom>
          <a:ln w="25400">
            <a:solidFill>
              <a:schemeClr val="tx1"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to 142">
            <a:extLst>
              <a:ext uri="{FF2B5EF4-FFF2-40B4-BE49-F238E27FC236}">
                <a16:creationId xmlns:a16="http://schemas.microsoft.com/office/drawing/2014/main" id="{46A0F1E9-0233-4F1E-BE4A-CB8FF212612A}"/>
              </a:ext>
            </a:extLst>
          </p:cNvPr>
          <p:cNvCxnSpPr>
            <a:cxnSpLocks/>
          </p:cNvCxnSpPr>
          <p:nvPr/>
        </p:nvCxnSpPr>
        <p:spPr>
          <a:xfrm>
            <a:off x="2091814" y="1970689"/>
            <a:ext cx="13499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ector reto 146">
            <a:extLst>
              <a:ext uri="{FF2B5EF4-FFF2-40B4-BE49-F238E27FC236}">
                <a16:creationId xmlns:a16="http://schemas.microsoft.com/office/drawing/2014/main" id="{8E7DCD15-4923-475B-AF4B-118D498CDDFF}"/>
              </a:ext>
            </a:extLst>
          </p:cNvPr>
          <p:cNvCxnSpPr>
            <a:cxnSpLocks/>
          </p:cNvCxnSpPr>
          <p:nvPr/>
        </p:nvCxnSpPr>
        <p:spPr>
          <a:xfrm>
            <a:off x="2091279" y="1323557"/>
            <a:ext cx="134346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reto 150">
            <a:extLst>
              <a:ext uri="{FF2B5EF4-FFF2-40B4-BE49-F238E27FC236}">
                <a16:creationId xmlns:a16="http://schemas.microsoft.com/office/drawing/2014/main" id="{68905415-E90D-4C7B-96B0-8519B8950106}"/>
              </a:ext>
            </a:extLst>
          </p:cNvPr>
          <p:cNvCxnSpPr>
            <a:cxnSpLocks/>
          </p:cNvCxnSpPr>
          <p:nvPr/>
        </p:nvCxnSpPr>
        <p:spPr>
          <a:xfrm>
            <a:off x="2761603" y="818993"/>
            <a:ext cx="0" cy="17110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reto 155">
            <a:extLst>
              <a:ext uri="{FF2B5EF4-FFF2-40B4-BE49-F238E27FC236}">
                <a16:creationId xmlns:a16="http://schemas.microsoft.com/office/drawing/2014/main" id="{417E05C0-1CAD-447F-B8F0-6345DD009E08}"/>
              </a:ext>
            </a:extLst>
          </p:cNvPr>
          <p:cNvCxnSpPr>
            <a:cxnSpLocks/>
          </p:cNvCxnSpPr>
          <p:nvPr/>
        </p:nvCxnSpPr>
        <p:spPr>
          <a:xfrm>
            <a:off x="1571345" y="816326"/>
            <a:ext cx="0" cy="6339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reto 162">
            <a:extLst>
              <a:ext uri="{FF2B5EF4-FFF2-40B4-BE49-F238E27FC236}">
                <a16:creationId xmlns:a16="http://schemas.microsoft.com/office/drawing/2014/main" id="{03F00250-A91A-4948-B88E-EB1E6BC82797}"/>
              </a:ext>
            </a:extLst>
          </p:cNvPr>
          <p:cNvCxnSpPr>
            <a:cxnSpLocks/>
          </p:cNvCxnSpPr>
          <p:nvPr/>
        </p:nvCxnSpPr>
        <p:spPr>
          <a:xfrm flipH="1">
            <a:off x="1213777" y="1450244"/>
            <a:ext cx="3575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reto 168">
            <a:extLst>
              <a:ext uri="{FF2B5EF4-FFF2-40B4-BE49-F238E27FC236}">
                <a16:creationId xmlns:a16="http://schemas.microsoft.com/office/drawing/2014/main" id="{860A5CF6-E468-474A-8714-A07F4B39AAC2}"/>
              </a:ext>
            </a:extLst>
          </p:cNvPr>
          <p:cNvCxnSpPr>
            <a:cxnSpLocks/>
          </p:cNvCxnSpPr>
          <p:nvPr/>
        </p:nvCxnSpPr>
        <p:spPr>
          <a:xfrm>
            <a:off x="1497806" y="2633498"/>
            <a:ext cx="126041" cy="0"/>
          </a:xfrm>
          <a:prstGeom prst="line">
            <a:avLst/>
          </a:prstGeom>
          <a:ln w="127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ector reto 176">
            <a:extLst>
              <a:ext uri="{FF2B5EF4-FFF2-40B4-BE49-F238E27FC236}">
                <a16:creationId xmlns:a16="http://schemas.microsoft.com/office/drawing/2014/main" id="{C803023C-6775-4159-828B-C1C0DDB4E391}"/>
              </a:ext>
            </a:extLst>
          </p:cNvPr>
          <p:cNvCxnSpPr>
            <a:cxnSpLocks/>
          </p:cNvCxnSpPr>
          <p:nvPr/>
        </p:nvCxnSpPr>
        <p:spPr>
          <a:xfrm>
            <a:off x="1513705" y="2877864"/>
            <a:ext cx="122400" cy="0"/>
          </a:xfrm>
          <a:prstGeom prst="line">
            <a:avLst/>
          </a:prstGeom>
          <a:ln w="127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Arco 181">
            <a:extLst>
              <a:ext uri="{FF2B5EF4-FFF2-40B4-BE49-F238E27FC236}">
                <a16:creationId xmlns:a16="http://schemas.microsoft.com/office/drawing/2014/main" id="{9F05D6CE-47A0-47ED-82FB-4D35D3D493DA}"/>
              </a:ext>
            </a:extLst>
          </p:cNvPr>
          <p:cNvSpPr/>
          <p:nvPr/>
        </p:nvSpPr>
        <p:spPr>
          <a:xfrm>
            <a:off x="1501545" y="2529760"/>
            <a:ext cx="292280" cy="216398"/>
          </a:xfrm>
          <a:prstGeom prst="arc">
            <a:avLst>
              <a:gd name="adj1" fmla="val 5329207"/>
              <a:gd name="adj2" fmla="val 1080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5" name="Arco 184">
            <a:extLst>
              <a:ext uri="{FF2B5EF4-FFF2-40B4-BE49-F238E27FC236}">
                <a16:creationId xmlns:a16="http://schemas.microsoft.com/office/drawing/2014/main" id="{F94C1642-DADA-432E-8EFC-B6F87ED767E3}"/>
              </a:ext>
            </a:extLst>
          </p:cNvPr>
          <p:cNvSpPr/>
          <p:nvPr/>
        </p:nvSpPr>
        <p:spPr>
          <a:xfrm>
            <a:off x="1515721" y="2744462"/>
            <a:ext cx="278104" cy="263795"/>
          </a:xfrm>
          <a:prstGeom prst="arc">
            <a:avLst>
              <a:gd name="adj1" fmla="val 10730218"/>
              <a:gd name="adj2" fmla="val 16181005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87" name="Conector reto 186">
            <a:extLst>
              <a:ext uri="{FF2B5EF4-FFF2-40B4-BE49-F238E27FC236}">
                <a16:creationId xmlns:a16="http://schemas.microsoft.com/office/drawing/2014/main" id="{78384102-BA6B-46D5-BD5B-9601CA75C991}"/>
              </a:ext>
            </a:extLst>
          </p:cNvPr>
          <p:cNvCxnSpPr>
            <a:cxnSpLocks/>
          </p:cNvCxnSpPr>
          <p:nvPr/>
        </p:nvCxnSpPr>
        <p:spPr>
          <a:xfrm>
            <a:off x="4928569" y="2801910"/>
            <a:ext cx="1725" cy="203775"/>
          </a:xfrm>
          <a:prstGeom prst="line">
            <a:avLst/>
          </a:prstGeom>
          <a:ln w="127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ector reto 191">
            <a:extLst>
              <a:ext uri="{FF2B5EF4-FFF2-40B4-BE49-F238E27FC236}">
                <a16:creationId xmlns:a16="http://schemas.microsoft.com/office/drawing/2014/main" id="{764E979F-2623-4EE7-9D98-3C26C836AAFB}"/>
              </a:ext>
            </a:extLst>
          </p:cNvPr>
          <p:cNvCxnSpPr>
            <a:cxnSpLocks/>
          </p:cNvCxnSpPr>
          <p:nvPr/>
        </p:nvCxnSpPr>
        <p:spPr>
          <a:xfrm>
            <a:off x="5339947" y="2801909"/>
            <a:ext cx="1725" cy="203775"/>
          </a:xfrm>
          <a:prstGeom prst="line">
            <a:avLst/>
          </a:prstGeom>
          <a:ln w="127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Arco 198">
            <a:extLst>
              <a:ext uri="{FF2B5EF4-FFF2-40B4-BE49-F238E27FC236}">
                <a16:creationId xmlns:a16="http://schemas.microsoft.com/office/drawing/2014/main" id="{7B098F8A-24F3-474A-8AC5-92879BCE3A45}"/>
              </a:ext>
            </a:extLst>
          </p:cNvPr>
          <p:cNvSpPr/>
          <p:nvPr/>
        </p:nvSpPr>
        <p:spPr>
          <a:xfrm>
            <a:off x="5143863" y="2804653"/>
            <a:ext cx="395652" cy="372933"/>
          </a:xfrm>
          <a:prstGeom prst="arc">
            <a:avLst>
              <a:gd name="adj1" fmla="val 10810343"/>
              <a:gd name="adj2" fmla="val 1618100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0" name="Arco 199">
            <a:extLst>
              <a:ext uri="{FF2B5EF4-FFF2-40B4-BE49-F238E27FC236}">
                <a16:creationId xmlns:a16="http://schemas.microsoft.com/office/drawing/2014/main" id="{28941085-1CBD-4984-AD42-B3D8AD2B219C}"/>
              </a:ext>
            </a:extLst>
          </p:cNvPr>
          <p:cNvSpPr/>
          <p:nvPr/>
        </p:nvSpPr>
        <p:spPr>
          <a:xfrm>
            <a:off x="4715000" y="2806910"/>
            <a:ext cx="429509" cy="370677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1" name="Fluxograma: Conector 200">
            <a:extLst>
              <a:ext uri="{FF2B5EF4-FFF2-40B4-BE49-F238E27FC236}">
                <a16:creationId xmlns:a16="http://schemas.microsoft.com/office/drawing/2014/main" id="{E40B1E9D-7409-4A6A-A416-0169A1AC47B9}"/>
              </a:ext>
            </a:extLst>
          </p:cNvPr>
          <p:cNvSpPr/>
          <p:nvPr/>
        </p:nvSpPr>
        <p:spPr>
          <a:xfrm>
            <a:off x="84655" y="903398"/>
            <a:ext cx="136821" cy="135715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2" name="Fluxograma: Conector 201">
            <a:extLst>
              <a:ext uri="{FF2B5EF4-FFF2-40B4-BE49-F238E27FC236}">
                <a16:creationId xmlns:a16="http://schemas.microsoft.com/office/drawing/2014/main" id="{86B7E2CE-FC12-4A07-AAAA-FFAF439B4F87}"/>
              </a:ext>
            </a:extLst>
          </p:cNvPr>
          <p:cNvSpPr/>
          <p:nvPr/>
        </p:nvSpPr>
        <p:spPr>
          <a:xfrm>
            <a:off x="4305678" y="2126401"/>
            <a:ext cx="136822" cy="142397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3" name="Fluxograma: Conector 202">
            <a:extLst>
              <a:ext uri="{FF2B5EF4-FFF2-40B4-BE49-F238E27FC236}">
                <a16:creationId xmlns:a16="http://schemas.microsoft.com/office/drawing/2014/main" id="{992F03B1-9D37-4479-BBB5-7D34461177AF}"/>
              </a:ext>
            </a:extLst>
          </p:cNvPr>
          <p:cNvSpPr/>
          <p:nvPr/>
        </p:nvSpPr>
        <p:spPr>
          <a:xfrm>
            <a:off x="1468792" y="1775892"/>
            <a:ext cx="250625" cy="23944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4" name="Fluxograma: Conector 203">
            <a:extLst>
              <a:ext uri="{FF2B5EF4-FFF2-40B4-BE49-F238E27FC236}">
                <a16:creationId xmlns:a16="http://schemas.microsoft.com/office/drawing/2014/main" id="{42E984DF-815D-47EF-8EB5-665827C1ECBD}"/>
              </a:ext>
            </a:extLst>
          </p:cNvPr>
          <p:cNvSpPr/>
          <p:nvPr/>
        </p:nvSpPr>
        <p:spPr>
          <a:xfrm>
            <a:off x="2245843" y="1495195"/>
            <a:ext cx="341478" cy="342058"/>
          </a:xfrm>
          <a:prstGeom prst="flowChartConnector">
            <a:avLst/>
          </a:prstGeom>
          <a:solidFill>
            <a:srgbClr val="FF0000">
              <a:alpha val="9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5" name="Fluxograma: Conector 204">
            <a:extLst>
              <a:ext uri="{FF2B5EF4-FFF2-40B4-BE49-F238E27FC236}">
                <a16:creationId xmlns:a16="http://schemas.microsoft.com/office/drawing/2014/main" id="{A14EEFA9-007B-4B05-80E5-29F85EFD764C}"/>
              </a:ext>
            </a:extLst>
          </p:cNvPr>
          <p:cNvSpPr/>
          <p:nvPr/>
        </p:nvSpPr>
        <p:spPr>
          <a:xfrm>
            <a:off x="90127" y="2781301"/>
            <a:ext cx="136821" cy="136821"/>
          </a:xfrm>
          <a:prstGeom prst="flowChartConnector">
            <a:avLst/>
          </a:prstGeom>
          <a:solidFill>
            <a:srgbClr val="1100EA"/>
          </a:solidFill>
          <a:ln>
            <a:solidFill>
              <a:srgbClr val="1100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6" name="Fluxograma: Conector 205">
            <a:extLst>
              <a:ext uri="{FF2B5EF4-FFF2-40B4-BE49-F238E27FC236}">
                <a16:creationId xmlns:a16="http://schemas.microsoft.com/office/drawing/2014/main" id="{9D27E57F-6D56-44F7-8F88-6E3EC5E9E3DB}"/>
              </a:ext>
            </a:extLst>
          </p:cNvPr>
          <p:cNvSpPr/>
          <p:nvPr/>
        </p:nvSpPr>
        <p:spPr>
          <a:xfrm>
            <a:off x="2978452" y="1548680"/>
            <a:ext cx="239444" cy="239444"/>
          </a:xfrm>
          <a:prstGeom prst="flowChartConnector">
            <a:avLst/>
          </a:prstGeom>
          <a:solidFill>
            <a:srgbClr val="1100EA"/>
          </a:solidFill>
          <a:ln>
            <a:solidFill>
              <a:srgbClr val="1100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7" name="Fluxograma: Conector 206">
            <a:extLst>
              <a:ext uri="{FF2B5EF4-FFF2-40B4-BE49-F238E27FC236}">
                <a16:creationId xmlns:a16="http://schemas.microsoft.com/office/drawing/2014/main" id="{5236912A-0731-4D97-92AD-1A56685D6893}"/>
              </a:ext>
            </a:extLst>
          </p:cNvPr>
          <p:cNvSpPr/>
          <p:nvPr/>
        </p:nvSpPr>
        <p:spPr>
          <a:xfrm>
            <a:off x="4572307" y="2087285"/>
            <a:ext cx="239444" cy="239444"/>
          </a:xfrm>
          <a:prstGeom prst="flowChartConnector">
            <a:avLst/>
          </a:prstGeom>
          <a:solidFill>
            <a:srgbClr val="1100EA"/>
          </a:solidFill>
          <a:ln>
            <a:solidFill>
              <a:srgbClr val="1100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8" name="Fluxograma: Conector 207">
            <a:extLst>
              <a:ext uri="{FF2B5EF4-FFF2-40B4-BE49-F238E27FC236}">
                <a16:creationId xmlns:a16="http://schemas.microsoft.com/office/drawing/2014/main" id="{57E9AAE1-DDCF-4446-AAF8-56020CA0BC0E}"/>
              </a:ext>
            </a:extLst>
          </p:cNvPr>
          <p:cNvSpPr/>
          <p:nvPr/>
        </p:nvSpPr>
        <p:spPr>
          <a:xfrm>
            <a:off x="3135785" y="2762154"/>
            <a:ext cx="136822" cy="136823"/>
          </a:xfrm>
          <a:prstGeom prst="flowChartConnector">
            <a:avLst/>
          </a:prstGeom>
          <a:solidFill>
            <a:srgbClr val="1100EA"/>
          </a:solidFill>
          <a:ln>
            <a:solidFill>
              <a:srgbClr val="1100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9" name="Corda 208">
            <a:extLst>
              <a:ext uri="{FF2B5EF4-FFF2-40B4-BE49-F238E27FC236}">
                <a16:creationId xmlns:a16="http://schemas.microsoft.com/office/drawing/2014/main" id="{13EB130B-4A00-4EC4-8545-15AA0CA71A93}"/>
              </a:ext>
            </a:extLst>
          </p:cNvPr>
          <p:cNvSpPr/>
          <p:nvPr/>
        </p:nvSpPr>
        <p:spPr>
          <a:xfrm>
            <a:off x="2248359" y="1494866"/>
            <a:ext cx="342056" cy="342058"/>
          </a:xfrm>
          <a:prstGeom prst="chord">
            <a:avLst>
              <a:gd name="adj1" fmla="val 16136807"/>
              <a:gd name="adj2" fmla="val 5471539"/>
            </a:avLst>
          </a:prstGeom>
          <a:solidFill>
            <a:srgbClr val="1BC71B"/>
          </a:solidFill>
          <a:ln>
            <a:solidFill>
              <a:srgbClr val="1BC7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0" name="Fluxograma: Conector 209">
            <a:extLst>
              <a:ext uri="{FF2B5EF4-FFF2-40B4-BE49-F238E27FC236}">
                <a16:creationId xmlns:a16="http://schemas.microsoft.com/office/drawing/2014/main" id="{4E83C3FB-BA4E-4075-975B-597F3389E60B}"/>
              </a:ext>
            </a:extLst>
          </p:cNvPr>
          <p:cNvSpPr/>
          <p:nvPr/>
        </p:nvSpPr>
        <p:spPr>
          <a:xfrm>
            <a:off x="90127" y="1580134"/>
            <a:ext cx="136821" cy="136821"/>
          </a:xfrm>
          <a:prstGeom prst="flowChartConnector">
            <a:avLst/>
          </a:prstGeom>
          <a:solidFill>
            <a:srgbClr val="1BC71B"/>
          </a:solidFill>
          <a:ln>
            <a:solidFill>
              <a:srgbClr val="1BC7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1" name="Fluxograma: Conector 210">
            <a:extLst>
              <a:ext uri="{FF2B5EF4-FFF2-40B4-BE49-F238E27FC236}">
                <a16:creationId xmlns:a16="http://schemas.microsoft.com/office/drawing/2014/main" id="{1E5A9AD4-D221-4F4E-8797-7A739EFC76BA}"/>
              </a:ext>
            </a:extLst>
          </p:cNvPr>
          <p:cNvSpPr/>
          <p:nvPr/>
        </p:nvSpPr>
        <p:spPr>
          <a:xfrm>
            <a:off x="2769700" y="2682388"/>
            <a:ext cx="239444" cy="242016"/>
          </a:xfrm>
          <a:prstGeom prst="flowChartConnector">
            <a:avLst/>
          </a:prstGeom>
          <a:solidFill>
            <a:srgbClr val="1BC71B"/>
          </a:solidFill>
          <a:ln>
            <a:solidFill>
              <a:srgbClr val="1BC7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2" name="Corda 211">
            <a:extLst>
              <a:ext uri="{FF2B5EF4-FFF2-40B4-BE49-F238E27FC236}">
                <a16:creationId xmlns:a16="http://schemas.microsoft.com/office/drawing/2014/main" id="{782A6A65-C8E9-4BDC-8F47-D6C74E9566F6}"/>
              </a:ext>
            </a:extLst>
          </p:cNvPr>
          <p:cNvSpPr/>
          <p:nvPr/>
        </p:nvSpPr>
        <p:spPr>
          <a:xfrm>
            <a:off x="4572307" y="2087285"/>
            <a:ext cx="239444" cy="239445"/>
          </a:xfrm>
          <a:prstGeom prst="chord">
            <a:avLst>
              <a:gd name="adj1" fmla="val 16136807"/>
              <a:gd name="adj2" fmla="val 5471539"/>
            </a:avLst>
          </a:prstGeom>
          <a:solidFill>
            <a:srgbClr val="1BC71B"/>
          </a:solidFill>
          <a:ln>
            <a:solidFill>
              <a:srgbClr val="1BC7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4" name="Corda 213">
            <a:extLst>
              <a:ext uri="{FF2B5EF4-FFF2-40B4-BE49-F238E27FC236}">
                <a16:creationId xmlns:a16="http://schemas.microsoft.com/office/drawing/2014/main" id="{5AFEDF77-D63C-4953-815D-0ACCD799E56F}"/>
              </a:ext>
            </a:extLst>
          </p:cNvPr>
          <p:cNvSpPr/>
          <p:nvPr/>
        </p:nvSpPr>
        <p:spPr>
          <a:xfrm>
            <a:off x="1479973" y="1775893"/>
            <a:ext cx="239444" cy="239445"/>
          </a:xfrm>
          <a:prstGeom prst="chord">
            <a:avLst>
              <a:gd name="adj1" fmla="val 16136807"/>
              <a:gd name="adj2" fmla="val 5471539"/>
            </a:avLst>
          </a:prstGeom>
          <a:solidFill>
            <a:srgbClr val="1BC71B"/>
          </a:solidFill>
          <a:ln>
            <a:solidFill>
              <a:srgbClr val="1BC7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6" name="Fluxograma: Conector 215">
            <a:extLst>
              <a:ext uri="{FF2B5EF4-FFF2-40B4-BE49-F238E27FC236}">
                <a16:creationId xmlns:a16="http://schemas.microsoft.com/office/drawing/2014/main" id="{0F5C9293-2DA0-464E-BCE0-3AF7B9ACA53C}"/>
              </a:ext>
            </a:extLst>
          </p:cNvPr>
          <p:cNvSpPr/>
          <p:nvPr/>
        </p:nvSpPr>
        <p:spPr>
          <a:xfrm>
            <a:off x="4107974" y="1519630"/>
            <a:ext cx="136822" cy="136823"/>
          </a:xfrm>
          <a:prstGeom prst="flowChartConnector">
            <a:avLst/>
          </a:prstGeom>
          <a:solidFill>
            <a:srgbClr val="1100EA"/>
          </a:solidFill>
          <a:ln>
            <a:solidFill>
              <a:srgbClr val="1100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7" name="Fluxograma: Conector 216">
            <a:extLst>
              <a:ext uri="{FF2B5EF4-FFF2-40B4-BE49-F238E27FC236}">
                <a16:creationId xmlns:a16="http://schemas.microsoft.com/office/drawing/2014/main" id="{4EE5675D-DE91-4AF2-87EF-86CA7DBDDA5A}"/>
              </a:ext>
            </a:extLst>
          </p:cNvPr>
          <p:cNvSpPr/>
          <p:nvPr/>
        </p:nvSpPr>
        <p:spPr>
          <a:xfrm>
            <a:off x="1270354" y="1000367"/>
            <a:ext cx="239444" cy="239444"/>
          </a:xfrm>
          <a:prstGeom prst="flowChartConnector">
            <a:avLst/>
          </a:prstGeom>
          <a:solidFill>
            <a:srgbClr val="1100EA"/>
          </a:solidFill>
          <a:ln>
            <a:solidFill>
              <a:srgbClr val="1100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8" name="CaixaDeTexto 217">
            <a:extLst>
              <a:ext uri="{FF2B5EF4-FFF2-40B4-BE49-F238E27FC236}">
                <a16:creationId xmlns:a16="http://schemas.microsoft.com/office/drawing/2014/main" id="{D036A56B-86F0-4C11-BAC6-F4E8C16FD51A}"/>
              </a:ext>
            </a:extLst>
          </p:cNvPr>
          <p:cNvSpPr txBox="1"/>
          <p:nvPr/>
        </p:nvSpPr>
        <p:spPr>
          <a:xfrm>
            <a:off x="197319" y="845056"/>
            <a:ext cx="9050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Risco Químico</a:t>
            </a:r>
          </a:p>
        </p:txBody>
      </p:sp>
      <p:sp>
        <p:nvSpPr>
          <p:cNvPr id="219" name="CaixaDeTexto 218">
            <a:extLst>
              <a:ext uri="{FF2B5EF4-FFF2-40B4-BE49-F238E27FC236}">
                <a16:creationId xmlns:a16="http://schemas.microsoft.com/office/drawing/2014/main" id="{45AF0D4E-8887-4433-9921-4D05CB423D16}"/>
              </a:ext>
            </a:extLst>
          </p:cNvPr>
          <p:cNvSpPr txBox="1"/>
          <p:nvPr/>
        </p:nvSpPr>
        <p:spPr>
          <a:xfrm>
            <a:off x="197848" y="999706"/>
            <a:ext cx="88699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u="sng" dirty="0"/>
              <a:t>Gases liberados por conta da solda</a:t>
            </a:r>
          </a:p>
        </p:txBody>
      </p:sp>
      <p:sp>
        <p:nvSpPr>
          <p:cNvPr id="220" name="CaixaDeTexto 219">
            <a:extLst>
              <a:ext uri="{FF2B5EF4-FFF2-40B4-BE49-F238E27FC236}">
                <a16:creationId xmlns:a16="http://schemas.microsoft.com/office/drawing/2014/main" id="{68E5FD34-FD3B-499A-9E5E-5E9E0A7475DA}"/>
              </a:ext>
            </a:extLst>
          </p:cNvPr>
          <p:cNvSpPr txBox="1"/>
          <p:nvPr/>
        </p:nvSpPr>
        <p:spPr>
          <a:xfrm>
            <a:off x="186352" y="1464562"/>
            <a:ext cx="904549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900" dirty="0"/>
              <a:t>Risco Físico</a:t>
            </a:r>
          </a:p>
          <a:p>
            <a:r>
              <a:rPr lang="pt-BR" sz="900" b="1" u="sng" dirty="0"/>
              <a:t>Ruído:</a:t>
            </a:r>
            <a:r>
              <a:rPr lang="pt-BR" sz="900" u="sng" dirty="0"/>
              <a:t> Máquinas de corte e de solda</a:t>
            </a:r>
          </a:p>
          <a:p>
            <a:r>
              <a:rPr lang="pt-BR" sz="900" b="1" u="sng" dirty="0"/>
              <a:t>Calor:</a:t>
            </a:r>
            <a:r>
              <a:rPr lang="pt-BR" sz="900" u="sng" dirty="0"/>
              <a:t> Dentro das alas de soldagem</a:t>
            </a:r>
          </a:p>
        </p:txBody>
      </p:sp>
      <p:sp>
        <p:nvSpPr>
          <p:cNvPr id="222" name="CaixaDeTexto 221">
            <a:extLst>
              <a:ext uri="{FF2B5EF4-FFF2-40B4-BE49-F238E27FC236}">
                <a16:creationId xmlns:a16="http://schemas.microsoft.com/office/drawing/2014/main" id="{ABAA322B-86B4-4929-B286-DC872F4ACCF2}"/>
              </a:ext>
            </a:extLst>
          </p:cNvPr>
          <p:cNvSpPr txBox="1"/>
          <p:nvPr/>
        </p:nvSpPr>
        <p:spPr>
          <a:xfrm>
            <a:off x="177057" y="2713747"/>
            <a:ext cx="1001688" cy="12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Risco Acidentes</a:t>
            </a:r>
          </a:p>
          <a:p>
            <a:r>
              <a:rPr lang="pt-BR" sz="900" u="sng" dirty="0"/>
              <a:t>Queda de peças pesadas;</a:t>
            </a:r>
          </a:p>
          <a:p>
            <a:r>
              <a:rPr lang="pt-BR" sz="900" u="sng" dirty="0"/>
              <a:t>Queimadura de peças quentes;</a:t>
            </a:r>
          </a:p>
          <a:p>
            <a:r>
              <a:rPr lang="pt-BR" sz="900" u="sng" dirty="0"/>
              <a:t>Corte pela máquina.</a:t>
            </a:r>
          </a:p>
          <a:p>
            <a:pPr>
              <a:lnSpc>
                <a:spcPct val="150000"/>
              </a:lnSpc>
            </a:pPr>
            <a:endParaRPr lang="pt-BR" sz="900" u="sng" dirty="0"/>
          </a:p>
        </p:txBody>
      </p:sp>
      <p:sp>
        <p:nvSpPr>
          <p:cNvPr id="225" name="CaixaDeTexto 224">
            <a:extLst>
              <a:ext uri="{FF2B5EF4-FFF2-40B4-BE49-F238E27FC236}">
                <a16:creationId xmlns:a16="http://schemas.microsoft.com/office/drawing/2014/main" id="{63C2F6B9-5CAF-489D-B9C4-F4BF66BAA62B}"/>
              </a:ext>
            </a:extLst>
          </p:cNvPr>
          <p:cNvSpPr txBox="1"/>
          <p:nvPr/>
        </p:nvSpPr>
        <p:spPr>
          <a:xfrm>
            <a:off x="4438024" y="895457"/>
            <a:ext cx="12549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Armário de </a:t>
            </a:r>
            <a:r>
              <a:rPr lang="pt-BR" sz="1100" dirty="0" err="1"/>
              <a:t>EPI’s</a:t>
            </a:r>
            <a:r>
              <a:rPr lang="pt-BR" sz="1100" dirty="0"/>
              <a:t> e peças</a:t>
            </a:r>
          </a:p>
        </p:txBody>
      </p:sp>
      <p:sp>
        <p:nvSpPr>
          <p:cNvPr id="226" name="CaixaDeTexto 225">
            <a:extLst>
              <a:ext uri="{FF2B5EF4-FFF2-40B4-BE49-F238E27FC236}">
                <a16:creationId xmlns:a16="http://schemas.microsoft.com/office/drawing/2014/main" id="{DCC33D3E-C18C-4B7A-BA49-2017D735E579}"/>
              </a:ext>
            </a:extLst>
          </p:cNvPr>
          <p:cNvSpPr txBox="1"/>
          <p:nvPr/>
        </p:nvSpPr>
        <p:spPr>
          <a:xfrm>
            <a:off x="3762395" y="805984"/>
            <a:ext cx="7846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/>
              <a:t>Equipamentos de </a:t>
            </a:r>
            <a:r>
              <a:rPr lang="pt-BR" sz="800" dirty="0" err="1"/>
              <a:t>EPI’s</a:t>
            </a:r>
            <a:endParaRPr lang="pt-BR" sz="800" dirty="0"/>
          </a:p>
        </p:txBody>
      </p:sp>
      <p:sp>
        <p:nvSpPr>
          <p:cNvPr id="229" name="CaixaDeTexto 228">
            <a:extLst>
              <a:ext uri="{FF2B5EF4-FFF2-40B4-BE49-F238E27FC236}">
                <a16:creationId xmlns:a16="http://schemas.microsoft.com/office/drawing/2014/main" id="{CF146914-790A-404F-BDE7-9AA7EAE5ED1D}"/>
              </a:ext>
            </a:extLst>
          </p:cNvPr>
          <p:cNvSpPr txBox="1"/>
          <p:nvPr/>
        </p:nvSpPr>
        <p:spPr>
          <a:xfrm>
            <a:off x="3355551" y="1011578"/>
            <a:ext cx="369332" cy="129272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pt-BR" sz="1200" dirty="0"/>
              <a:t>Alas de soldagem</a:t>
            </a:r>
          </a:p>
        </p:txBody>
      </p:sp>
      <p:sp>
        <p:nvSpPr>
          <p:cNvPr id="230" name="CaixaDeTexto 229">
            <a:extLst>
              <a:ext uri="{FF2B5EF4-FFF2-40B4-BE49-F238E27FC236}">
                <a16:creationId xmlns:a16="http://schemas.microsoft.com/office/drawing/2014/main" id="{4888DB25-D509-475D-AFD9-5F2D712CBD53}"/>
              </a:ext>
            </a:extLst>
          </p:cNvPr>
          <p:cNvSpPr txBox="1"/>
          <p:nvPr/>
        </p:nvSpPr>
        <p:spPr>
          <a:xfrm>
            <a:off x="5016261" y="2078600"/>
            <a:ext cx="461665" cy="52185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sz="900" dirty="0"/>
              <a:t>Restos de peças</a:t>
            </a:r>
          </a:p>
        </p:txBody>
      </p:sp>
      <p:cxnSp>
        <p:nvCxnSpPr>
          <p:cNvPr id="232" name="Conector de Seta Reta 231">
            <a:extLst>
              <a:ext uri="{FF2B5EF4-FFF2-40B4-BE49-F238E27FC236}">
                <a16:creationId xmlns:a16="http://schemas.microsoft.com/office/drawing/2014/main" id="{322DF419-15B7-4E82-88A7-14F825FB9E3B}"/>
              </a:ext>
            </a:extLst>
          </p:cNvPr>
          <p:cNvCxnSpPr>
            <a:cxnSpLocks/>
          </p:cNvCxnSpPr>
          <p:nvPr/>
        </p:nvCxnSpPr>
        <p:spPr>
          <a:xfrm flipV="1">
            <a:off x="4802712" y="1889316"/>
            <a:ext cx="177087" cy="1716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de Seta Reta 233">
            <a:extLst>
              <a:ext uri="{FF2B5EF4-FFF2-40B4-BE49-F238E27FC236}">
                <a16:creationId xmlns:a16="http://schemas.microsoft.com/office/drawing/2014/main" id="{FC1E79E5-F0C0-4312-B2A1-FDBD6DFE249B}"/>
              </a:ext>
            </a:extLst>
          </p:cNvPr>
          <p:cNvCxnSpPr>
            <a:cxnSpLocks/>
          </p:cNvCxnSpPr>
          <p:nvPr/>
        </p:nvCxnSpPr>
        <p:spPr>
          <a:xfrm>
            <a:off x="4806473" y="2377978"/>
            <a:ext cx="164090" cy="19968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ector de Seta Reta 235">
            <a:extLst>
              <a:ext uri="{FF2B5EF4-FFF2-40B4-BE49-F238E27FC236}">
                <a16:creationId xmlns:a16="http://schemas.microsoft.com/office/drawing/2014/main" id="{E9A39E8D-D24C-4A44-9C32-4A180F77C114}"/>
              </a:ext>
            </a:extLst>
          </p:cNvPr>
          <p:cNvCxnSpPr>
            <a:cxnSpLocks/>
          </p:cNvCxnSpPr>
          <p:nvPr/>
        </p:nvCxnSpPr>
        <p:spPr>
          <a:xfrm flipH="1" flipV="1">
            <a:off x="4132252" y="1900744"/>
            <a:ext cx="204418" cy="19362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ector de Seta Reta 237">
            <a:extLst>
              <a:ext uri="{FF2B5EF4-FFF2-40B4-BE49-F238E27FC236}">
                <a16:creationId xmlns:a16="http://schemas.microsoft.com/office/drawing/2014/main" id="{E88FFA23-63B1-4448-A35E-57DCBB758CD3}"/>
              </a:ext>
            </a:extLst>
          </p:cNvPr>
          <p:cNvCxnSpPr>
            <a:cxnSpLocks/>
          </p:cNvCxnSpPr>
          <p:nvPr/>
        </p:nvCxnSpPr>
        <p:spPr>
          <a:xfrm flipH="1">
            <a:off x="4122960" y="2322275"/>
            <a:ext cx="181038" cy="22638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ector de Seta Reta 239">
            <a:extLst>
              <a:ext uri="{FF2B5EF4-FFF2-40B4-BE49-F238E27FC236}">
                <a16:creationId xmlns:a16="http://schemas.microsoft.com/office/drawing/2014/main" id="{A1669DF8-8B62-415E-B81C-F58A7FF17953}"/>
              </a:ext>
            </a:extLst>
          </p:cNvPr>
          <p:cNvCxnSpPr>
            <a:cxnSpLocks/>
          </p:cNvCxnSpPr>
          <p:nvPr/>
        </p:nvCxnSpPr>
        <p:spPr>
          <a:xfrm flipV="1">
            <a:off x="4247077" y="1381064"/>
            <a:ext cx="130936" cy="13414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ector de Seta Reta 241">
            <a:extLst>
              <a:ext uri="{FF2B5EF4-FFF2-40B4-BE49-F238E27FC236}">
                <a16:creationId xmlns:a16="http://schemas.microsoft.com/office/drawing/2014/main" id="{193A5893-DEBD-4544-958C-B71D62264438}"/>
              </a:ext>
            </a:extLst>
          </p:cNvPr>
          <p:cNvCxnSpPr>
            <a:cxnSpLocks/>
          </p:cNvCxnSpPr>
          <p:nvPr/>
        </p:nvCxnSpPr>
        <p:spPr>
          <a:xfrm>
            <a:off x="4275756" y="1650430"/>
            <a:ext cx="123155" cy="13540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ector de Seta Reta 243">
            <a:extLst>
              <a:ext uri="{FF2B5EF4-FFF2-40B4-BE49-F238E27FC236}">
                <a16:creationId xmlns:a16="http://schemas.microsoft.com/office/drawing/2014/main" id="{9B1D927C-360D-4B23-B78A-F647202485A3}"/>
              </a:ext>
            </a:extLst>
          </p:cNvPr>
          <p:cNvCxnSpPr>
            <a:cxnSpLocks/>
          </p:cNvCxnSpPr>
          <p:nvPr/>
        </p:nvCxnSpPr>
        <p:spPr>
          <a:xfrm flipH="1" flipV="1">
            <a:off x="3949301" y="1391171"/>
            <a:ext cx="142668" cy="12357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 de Seta Reta 245">
            <a:extLst>
              <a:ext uri="{FF2B5EF4-FFF2-40B4-BE49-F238E27FC236}">
                <a16:creationId xmlns:a16="http://schemas.microsoft.com/office/drawing/2014/main" id="{132969D8-9390-410B-9E9D-71AEA48B784E}"/>
              </a:ext>
            </a:extLst>
          </p:cNvPr>
          <p:cNvCxnSpPr>
            <a:cxnSpLocks/>
          </p:cNvCxnSpPr>
          <p:nvPr/>
        </p:nvCxnSpPr>
        <p:spPr>
          <a:xfrm flipH="1">
            <a:off x="3955217" y="1655420"/>
            <a:ext cx="129143" cy="12749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ector de Seta Reta 253">
            <a:extLst>
              <a:ext uri="{FF2B5EF4-FFF2-40B4-BE49-F238E27FC236}">
                <a16:creationId xmlns:a16="http://schemas.microsoft.com/office/drawing/2014/main" id="{C4F9ACE5-33E7-460D-BDF4-61D109517FD8}"/>
              </a:ext>
            </a:extLst>
          </p:cNvPr>
          <p:cNvCxnSpPr>
            <a:cxnSpLocks/>
          </p:cNvCxnSpPr>
          <p:nvPr/>
        </p:nvCxnSpPr>
        <p:spPr>
          <a:xfrm>
            <a:off x="3390920" y="2830565"/>
            <a:ext cx="4181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de Seta Reta 255">
            <a:extLst>
              <a:ext uri="{FF2B5EF4-FFF2-40B4-BE49-F238E27FC236}">
                <a16:creationId xmlns:a16="http://schemas.microsoft.com/office/drawing/2014/main" id="{86F95E00-311F-4FCA-A1A1-9F74314CE3C8}"/>
              </a:ext>
            </a:extLst>
          </p:cNvPr>
          <p:cNvCxnSpPr>
            <a:cxnSpLocks/>
          </p:cNvCxnSpPr>
          <p:nvPr/>
        </p:nvCxnSpPr>
        <p:spPr>
          <a:xfrm flipH="1">
            <a:off x="2201924" y="2813074"/>
            <a:ext cx="42931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 de Seta Reta 258">
            <a:extLst>
              <a:ext uri="{FF2B5EF4-FFF2-40B4-BE49-F238E27FC236}">
                <a16:creationId xmlns:a16="http://schemas.microsoft.com/office/drawing/2014/main" id="{02A81297-85E4-4927-855F-423B79FDD1DD}"/>
              </a:ext>
            </a:extLst>
          </p:cNvPr>
          <p:cNvCxnSpPr>
            <a:cxnSpLocks/>
          </p:cNvCxnSpPr>
          <p:nvPr/>
        </p:nvCxnSpPr>
        <p:spPr>
          <a:xfrm flipV="1">
            <a:off x="1730409" y="1569083"/>
            <a:ext cx="174624" cy="19687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de Seta Reta 260">
            <a:extLst>
              <a:ext uri="{FF2B5EF4-FFF2-40B4-BE49-F238E27FC236}">
                <a16:creationId xmlns:a16="http://schemas.microsoft.com/office/drawing/2014/main" id="{CDCB0A45-2467-4DAC-AF46-F611ED02ADC5}"/>
              </a:ext>
            </a:extLst>
          </p:cNvPr>
          <p:cNvCxnSpPr>
            <a:cxnSpLocks/>
          </p:cNvCxnSpPr>
          <p:nvPr/>
        </p:nvCxnSpPr>
        <p:spPr>
          <a:xfrm>
            <a:off x="1725282" y="2013880"/>
            <a:ext cx="188897" cy="19301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de Seta Reta 262">
            <a:extLst>
              <a:ext uri="{FF2B5EF4-FFF2-40B4-BE49-F238E27FC236}">
                <a16:creationId xmlns:a16="http://schemas.microsoft.com/office/drawing/2014/main" id="{B424965D-7737-4968-88CD-DEFE04E028AA}"/>
              </a:ext>
            </a:extLst>
          </p:cNvPr>
          <p:cNvCxnSpPr>
            <a:cxnSpLocks/>
          </p:cNvCxnSpPr>
          <p:nvPr/>
        </p:nvCxnSpPr>
        <p:spPr>
          <a:xfrm flipH="1">
            <a:off x="1289375" y="2015338"/>
            <a:ext cx="162867" cy="19155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de Seta Reta 266">
            <a:extLst>
              <a:ext uri="{FF2B5EF4-FFF2-40B4-BE49-F238E27FC236}">
                <a16:creationId xmlns:a16="http://schemas.microsoft.com/office/drawing/2014/main" id="{F8F79F4C-1AF2-43F4-9790-D29897B61B2C}"/>
              </a:ext>
            </a:extLst>
          </p:cNvPr>
          <p:cNvCxnSpPr>
            <a:cxnSpLocks/>
          </p:cNvCxnSpPr>
          <p:nvPr/>
        </p:nvCxnSpPr>
        <p:spPr>
          <a:xfrm flipH="1" flipV="1">
            <a:off x="1246445" y="1569083"/>
            <a:ext cx="198031" cy="1995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ector de Seta Reta 274">
            <a:extLst>
              <a:ext uri="{FF2B5EF4-FFF2-40B4-BE49-F238E27FC236}">
                <a16:creationId xmlns:a16="http://schemas.microsoft.com/office/drawing/2014/main" id="{8A376C52-F7F4-469E-A044-F3D1341C8D17}"/>
              </a:ext>
            </a:extLst>
          </p:cNvPr>
          <p:cNvCxnSpPr>
            <a:cxnSpLocks/>
          </p:cNvCxnSpPr>
          <p:nvPr/>
        </p:nvCxnSpPr>
        <p:spPr>
          <a:xfrm flipV="1">
            <a:off x="2569632" y="1366638"/>
            <a:ext cx="151719" cy="14466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ector de Seta Reta 275">
            <a:extLst>
              <a:ext uri="{FF2B5EF4-FFF2-40B4-BE49-F238E27FC236}">
                <a16:creationId xmlns:a16="http://schemas.microsoft.com/office/drawing/2014/main" id="{69588EC2-0898-427C-BC39-2D0D08BEFA63}"/>
              </a:ext>
            </a:extLst>
          </p:cNvPr>
          <p:cNvCxnSpPr>
            <a:cxnSpLocks/>
          </p:cNvCxnSpPr>
          <p:nvPr/>
        </p:nvCxnSpPr>
        <p:spPr>
          <a:xfrm>
            <a:off x="2578532" y="1789636"/>
            <a:ext cx="162138" cy="1565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de Seta Reta 277">
            <a:extLst>
              <a:ext uri="{FF2B5EF4-FFF2-40B4-BE49-F238E27FC236}">
                <a16:creationId xmlns:a16="http://schemas.microsoft.com/office/drawing/2014/main" id="{E6E7AD56-3ED1-43D7-9B88-82C3FFE45DAE}"/>
              </a:ext>
            </a:extLst>
          </p:cNvPr>
          <p:cNvCxnSpPr>
            <a:cxnSpLocks/>
          </p:cNvCxnSpPr>
          <p:nvPr/>
        </p:nvCxnSpPr>
        <p:spPr>
          <a:xfrm flipH="1">
            <a:off x="2127762" y="1787097"/>
            <a:ext cx="128282" cy="15549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de Seta Reta 280">
            <a:extLst>
              <a:ext uri="{FF2B5EF4-FFF2-40B4-BE49-F238E27FC236}">
                <a16:creationId xmlns:a16="http://schemas.microsoft.com/office/drawing/2014/main" id="{5A293467-6A1A-473A-BA87-CF982D01323B}"/>
              </a:ext>
            </a:extLst>
          </p:cNvPr>
          <p:cNvCxnSpPr>
            <a:cxnSpLocks/>
          </p:cNvCxnSpPr>
          <p:nvPr/>
        </p:nvCxnSpPr>
        <p:spPr>
          <a:xfrm flipH="1" flipV="1">
            <a:off x="2131835" y="1360033"/>
            <a:ext cx="146695" cy="15127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de Seta Reta 286">
            <a:extLst>
              <a:ext uri="{FF2B5EF4-FFF2-40B4-BE49-F238E27FC236}">
                <a16:creationId xmlns:a16="http://schemas.microsoft.com/office/drawing/2014/main" id="{7B713C3B-200E-4D51-92A1-C4BA752A3836}"/>
              </a:ext>
            </a:extLst>
          </p:cNvPr>
          <p:cNvCxnSpPr>
            <a:cxnSpLocks/>
          </p:cNvCxnSpPr>
          <p:nvPr/>
        </p:nvCxnSpPr>
        <p:spPr>
          <a:xfrm flipV="1">
            <a:off x="3210665" y="1400462"/>
            <a:ext cx="151719" cy="14466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de Seta Reta 287">
            <a:extLst>
              <a:ext uri="{FF2B5EF4-FFF2-40B4-BE49-F238E27FC236}">
                <a16:creationId xmlns:a16="http://schemas.microsoft.com/office/drawing/2014/main" id="{5A860F78-794D-4EB7-A7EE-079FCF5E63FF}"/>
              </a:ext>
            </a:extLst>
          </p:cNvPr>
          <p:cNvCxnSpPr>
            <a:cxnSpLocks/>
          </p:cNvCxnSpPr>
          <p:nvPr/>
        </p:nvCxnSpPr>
        <p:spPr>
          <a:xfrm>
            <a:off x="3215227" y="1777225"/>
            <a:ext cx="178304" cy="15899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de Seta Reta 289">
            <a:extLst>
              <a:ext uri="{FF2B5EF4-FFF2-40B4-BE49-F238E27FC236}">
                <a16:creationId xmlns:a16="http://schemas.microsoft.com/office/drawing/2014/main" id="{86F229CE-D949-4BA7-A870-4FC70672746C}"/>
              </a:ext>
            </a:extLst>
          </p:cNvPr>
          <p:cNvCxnSpPr>
            <a:cxnSpLocks/>
          </p:cNvCxnSpPr>
          <p:nvPr/>
        </p:nvCxnSpPr>
        <p:spPr>
          <a:xfrm flipH="1">
            <a:off x="2798547" y="1765810"/>
            <a:ext cx="154453" cy="17655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de Seta Reta 292">
            <a:extLst>
              <a:ext uri="{FF2B5EF4-FFF2-40B4-BE49-F238E27FC236}">
                <a16:creationId xmlns:a16="http://schemas.microsoft.com/office/drawing/2014/main" id="{B3E8C88F-9AD3-4D99-942E-38CFA21C6920}"/>
              </a:ext>
            </a:extLst>
          </p:cNvPr>
          <p:cNvCxnSpPr>
            <a:cxnSpLocks/>
          </p:cNvCxnSpPr>
          <p:nvPr/>
        </p:nvCxnSpPr>
        <p:spPr>
          <a:xfrm flipH="1" flipV="1">
            <a:off x="2810863" y="1395831"/>
            <a:ext cx="168290" cy="17147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CaixaDeTexto 295">
            <a:extLst>
              <a:ext uri="{FF2B5EF4-FFF2-40B4-BE49-F238E27FC236}">
                <a16:creationId xmlns:a16="http://schemas.microsoft.com/office/drawing/2014/main" id="{BBD5C8C1-C201-4CC2-A4C1-648A6E77E496}"/>
              </a:ext>
            </a:extLst>
          </p:cNvPr>
          <p:cNvSpPr txBox="1"/>
          <p:nvPr/>
        </p:nvSpPr>
        <p:spPr>
          <a:xfrm>
            <a:off x="1522175" y="778406"/>
            <a:ext cx="492443" cy="69717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sz="1000" dirty="0"/>
              <a:t>Máquinas de corte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10542</TotalTime>
  <Words>73</Words>
  <Application>Microsoft Office PowerPoint</Application>
  <PresentationFormat>Personalizar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1" baseType="lpstr">
      <vt:lpstr>Microsoft YaHei</vt:lpstr>
      <vt:lpstr>Arial</vt:lpstr>
      <vt:lpstr>Calibri</vt:lpstr>
      <vt:lpstr>Calibri Light</vt:lpstr>
      <vt:lpstr>Liberation Sans</vt:lpstr>
      <vt:lpstr>Liberation Serif</vt:lpstr>
      <vt:lpstr>Mangal</vt:lpstr>
      <vt:lpstr>Segoe UI</vt:lpstr>
      <vt:lpstr>Tahoma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 Perico</dc:creator>
  <cp:lastModifiedBy>gabriel felippi</cp:lastModifiedBy>
  <cp:revision>22</cp:revision>
  <dcterms:created xsi:type="dcterms:W3CDTF">2018-05-10T15:50:36Z</dcterms:created>
  <dcterms:modified xsi:type="dcterms:W3CDTF">2018-06-29T14:18:34Z</dcterms:modified>
</cp:coreProperties>
</file>