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1BC3"/>
    <a:srgbClr val="D0D0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625" autoAdjust="0"/>
    <p:restoredTop sz="94660"/>
  </p:normalViewPr>
  <p:slideViewPr>
    <p:cSldViewPr snapToGrid="0">
      <p:cViewPr>
        <p:scale>
          <a:sx n="73" d="100"/>
          <a:sy n="73" d="100"/>
        </p:scale>
        <p:origin x="480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toria Isabelle" userId="67c96f81409cc72c" providerId="Windows Live" clId="Web-{BE0C97FF-E30F-4961-929F-B46EB99E377D}"/>
    <pc:docChg chg="addSld delSld modSld">
      <pc:chgData name="Victoria Isabelle" userId="67c96f81409cc72c" providerId="Windows Live" clId="Web-{BE0C97FF-E30F-4961-929F-B46EB99E377D}" dt="2019-09-05T11:53:15.389" v="568"/>
      <pc:docMkLst>
        <pc:docMk/>
      </pc:docMkLst>
    </pc:docChg>
  </pc:docChgLst>
  <pc:docChgLst>
    <pc:chgData name="Victoria Isabelle" userId="67c96f81409cc72c" providerId="LiveId" clId="{127E6208-0EF7-4361-82DF-8EDD78944B29}"/>
    <pc:docChg chg="undo custSel modSld">
      <pc:chgData name="Victoria Isabelle" userId="67c96f81409cc72c" providerId="LiveId" clId="{127E6208-0EF7-4361-82DF-8EDD78944B29}" dt="2019-09-19T02:09:04.046" v="1658" actId="14100"/>
      <pc:docMkLst>
        <pc:docMk/>
      </pc:docMkLst>
      <pc:sldChg chg="addSp delSp modSp">
        <pc:chgData name="Victoria Isabelle" userId="67c96f81409cc72c" providerId="LiveId" clId="{127E6208-0EF7-4361-82DF-8EDD78944B29}" dt="2019-09-19T02:09:04.046" v="1658" actId="14100"/>
        <pc:sldMkLst>
          <pc:docMk/>
          <pc:sldMk cId="3808072905" sldId="257"/>
        </pc:sldMkLst>
        <pc:spChg chg="add del mod">
          <ac:chgData name="Victoria Isabelle" userId="67c96f81409cc72c" providerId="LiveId" clId="{127E6208-0EF7-4361-82DF-8EDD78944B29}" dt="2019-09-19T01:51:12.524" v="1571"/>
          <ac:spMkLst>
            <pc:docMk/>
            <pc:sldMk cId="3808072905" sldId="257"/>
            <ac:spMk id="2" creationId="{0A8E639D-12E8-4A0B-8795-D71BD23646A2}"/>
          </ac:spMkLst>
        </pc:spChg>
        <pc:spChg chg="add mod">
          <ac:chgData name="Victoria Isabelle" userId="67c96f81409cc72c" providerId="LiveId" clId="{127E6208-0EF7-4361-82DF-8EDD78944B29}" dt="2019-09-19T02:07:40.681" v="1649" actId="1076"/>
          <ac:spMkLst>
            <pc:docMk/>
            <pc:sldMk cId="3808072905" sldId="257"/>
            <ac:spMk id="5" creationId="{F3275ADA-A3A2-4CAA-9044-969B3E283AD5}"/>
          </ac:spMkLst>
        </pc:spChg>
        <pc:spChg chg="mod">
          <ac:chgData name="Victoria Isabelle" userId="67c96f81409cc72c" providerId="LiveId" clId="{127E6208-0EF7-4361-82DF-8EDD78944B29}" dt="2019-09-19T02:06:03.007" v="1637" actId="14100"/>
          <ac:spMkLst>
            <pc:docMk/>
            <pc:sldMk cId="3808072905" sldId="257"/>
            <ac:spMk id="8" creationId="{8D6F7C9C-FC35-4975-9FF5-EDC851DB6CE6}"/>
          </ac:spMkLst>
        </pc:spChg>
        <pc:spChg chg="mod">
          <ac:chgData name="Victoria Isabelle" userId="67c96f81409cc72c" providerId="LiveId" clId="{127E6208-0EF7-4361-82DF-8EDD78944B29}" dt="2019-09-19T02:01:51.884" v="1635" actId="1076"/>
          <ac:spMkLst>
            <pc:docMk/>
            <pc:sldMk cId="3808072905" sldId="257"/>
            <ac:spMk id="130" creationId="{2C5AA25D-5003-4585-9BF0-2E5DBCF27247}"/>
          </ac:spMkLst>
        </pc:spChg>
        <pc:spChg chg="add mod">
          <ac:chgData name="Victoria Isabelle" userId="67c96f81409cc72c" providerId="LiveId" clId="{127E6208-0EF7-4361-82DF-8EDD78944B29}" dt="2019-09-19T02:06:59.179" v="1643" actId="1076"/>
          <ac:spMkLst>
            <pc:docMk/>
            <pc:sldMk cId="3808072905" sldId="257"/>
            <ac:spMk id="167" creationId="{D7AD6A63-FDD8-42BA-8C1B-0457C4B3D567}"/>
          </ac:spMkLst>
        </pc:spChg>
        <pc:spChg chg="add mod">
          <ac:chgData name="Victoria Isabelle" userId="67c96f81409cc72c" providerId="LiveId" clId="{127E6208-0EF7-4361-82DF-8EDD78944B29}" dt="2019-09-19T01:55:30.355" v="1601" actId="1076"/>
          <ac:spMkLst>
            <pc:docMk/>
            <pc:sldMk cId="3808072905" sldId="257"/>
            <ac:spMk id="170" creationId="{DA6EBCE2-07DF-4CDC-A76F-E957FA52A10C}"/>
          </ac:spMkLst>
        </pc:spChg>
        <pc:spChg chg="add mod">
          <ac:chgData name="Victoria Isabelle" userId="67c96f81409cc72c" providerId="LiveId" clId="{127E6208-0EF7-4361-82DF-8EDD78944B29}" dt="2019-09-19T01:56:04.763" v="1610" actId="1076"/>
          <ac:spMkLst>
            <pc:docMk/>
            <pc:sldMk cId="3808072905" sldId="257"/>
            <ac:spMk id="191" creationId="{B31E71B1-8445-43FE-9B89-0F7ED5A34508}"/>
          </ac:spMkLst>
        </pc:spChg>
        <pc:spChg chg="add mod">
          <ac:chgData name="Victoria Isabelle" userId="67c96f81409cc72c" providerId="LiveId" clId="{127E6208-0EF7-4361-82DF-8EDD78944B29}" dt="2019-09-19T02:08:44.486" v="1653" actId="14100"/>
          <ac:spMkLst>
            <pc:docMk/>
            <pc:sldMk cId="3808072905" sldId="257"/>
            <ac:spMk id="195" creationId="{0D991132-1B01-4F31-AD38-EED64686C351}"/>
          </ac:spMkLst>
        </pc:spChg>
        <pc:spChg chg="add mod">
          <ac:chgData name="Victoria Isabelle" userId="67c96f81409cc72c" providerId="LiveId" clId="{127E6208-0EF7-4361-82DF-8EDD78944B29}" dt="2019-09-19T02:09:04.046" v="1658" actId="14100"/>
          <ac:spMkLst>
            <pc:docMk/>
            <pc:sldMk cId="3808072905" sldId="257"/>
            <ac:spMk id="198" creationId="{73AC36A6-569D-4CE3-9D13-D086A20D1D3B}"/>
          </ac:spMkLst>
        </pc:spChg>
        <pc:spChg chg="add mod">
          <ac:chgData name="Victoria Isabelle" userId="67c96f81409cc72c" providerId="LiveId" clId="{127E6208-0EF7-4361-82DF-8EDD78944B29}" dt="2019-09-19T02:07:19.379" v="1646" actId="14100"/>
          <ac:spMkLst>
            <pc:docMk/>
            <pc:sldMk cId="3808072905" sldId="257"/>
            <ac:spMk id="199" creationId="{FBEF4628-48E5-4B80-B3FB-403EDE8D0DEE}"/>
          </ac:spMkLst>
        </pc:spChg>
        <pc:spChg chg="add mod">
          <ac:chgData name="Victoria Isabelle" userId="67c96f81409cc72c" providerId="LiveId" clId="{127E6208-0EF7-4361-82DF-8EDD78944B29}" dt="2019-09-19T02:07:52.089" v="1651" actId="14100"/>
          <ac:spMkLst>
            <pc:docMk/>
            <pc:sldMk cId="3808072905" sldId="257"/>
            <ac:spMk id="200" creationId="{259BE39D-B6B1-49E4-AAE0-BABC819405D6}"/>
          </ac:spMkLst>
        </pc:spChg>
        <pc:spChg chg="add mod">
          <ac:chgData name="Victoria Isabelle" userId="67c96f81409cc72c" providerId="LiveId" clId="{127E6208-0EF7-4361-82DF-8EDD78944B29}" dt="2019-09-19T01:59:04.852" v="1624" actId="1076"/>
          <ac:spMkLst>
            <pc:docMk/>
            <pc:sldMk cId="3808072905" sldId="257"/>
            <ac:spMk id="201" creationId="{9791456E-8ACA-418A-BD44-13C07CA64112}"/>
          </ac:spMkLst>
        </pc:spChg>
        <pc:spChg chg="add del">
          <ac:chgData name="Victoria Isabelle" userId="67c96f81409cc72c" providerId="LiveId" clId="{127E6208-0EF7-4361-82DF-8EDD78944B29}" dt="2019-09-19T02:00:26.147" v="1626" actId="478"/>
          <ac:spMkLst>
            <pc:docMk/>
            <pc:sldMk cId="3808072905" sldId="257"/>
            <ac:spMk id="202" creationId="{C1F3DCBB-E8EB-440E-82C2-F1673BDFF459}"/>
          </ac:spMkLst>
        </pc:spChg>
        <pc:spChg chg="add mod">
          <ac:chgData name="Victoria Isabelle" userId="67c96f81409cc72c" providerId="LiveId" clId="{127E6208-0EF7-4361-82DF-8EDD78944B29}" dt="2019-09-19T02:06:37.349" v="1640" actId="1076"/>
          <ac:spMkLst>
            <pc:docMk/>
            <pc:sldMk cId="3808072905" sldId="257"/>
            <ac:spMk id="203" creationId="{7C06B71B-4B16-492B-8CA8-76461759EFEC}"/>
          </ac:spMkLst>
        </pc:spChg>
        <pc:spChg chg="add mod">
          <ac:chgData name="Victoria Isabelle" userId="67c96f81409cc72c" providerId="LiveId" clId="{127E6208-0EF7-4361-82DF-8EDD78944B29}" dt="2019-09-19T02:08:07.995" v="1652" actId="1076"/>
          <ac:spMkLst>
            <pc:docMk/>
            <pc:sldMk cId="3808072905" sldId="257"/>
            <ac:spMk id="204" creationId="{96C752AB-3F8B-4C04-95C1-8A3368288C6F}"/>
          </ac:spMkLst>
        </pc:spChg>
        <pc:spChg chg="add mod">
          <ac:chgData name="Victoria Isabelle" userId="67c96f81409cc72c" providerId="LiveId" clId="{127E6208-0EF7-4361-82DF-8EDD78944B29}" dt="2019-09-19T02:01:47.483" v="1633" actId="1076"/>
          <ac:spMkLst>
            <pc:docMk/>
            <pc:sldMk cId="3808072905" sldId="257"/>
            <ac:spMk id="205" creationId="{BCD231DE-45D3-4603-BC62-C33F06534284}"/>
          </ac:spMkLst>
        </pc:spChg>
      </pc:sldChg>
    </pc:docChg>
  </pc:docChgLst>
  <pc:docChgLst>
    <pc:chgData name="Victoria Isabelle" userId="67c96f81409cc72c" providerId="Windows Live" clId="Web-{32084093-AC82-4A65-8877-61EC1A64A5D7}"/>
    <pc:docChg chg="addSld delSld modSld">
      <pc:chgData name="Victoria Isabelle" userId="67c96f81409cc72c" providerId="Windows Live" clId="Web-{32084093-AC82-4A65-8877-61EC1A64A5D7}" dt="2019-09-12T11:49:05.634" v="277"/>
      <pc:docMkLst>
        <pc:docMk/>
      </pc:docMkLst>
      <pc:sldChg chg="addSp modSp add replId">
        <pc:chgData name="Victoria Isabelle" userId="67c96f81409cc72c" providerId="Windows Live" clId="Web-{32084093-AC82-4A65-8877-61EC1A64A5D7}" dt="2019-09-12T11:48:46.586" v="276" actId="1076"/>
        <pc:sldMkLst>
          <pc:docMk/>
          <pc:sldMk cId="3808072905" sldId="257"/>
        </pc:sldMkLst>
        <pc:spChg chg="add mod">
          <ac:chgData name="Victoria Isabelle" userId="67c96f81409cc72c" providerId="Windows Live" clId="Web-{32084093-AC82-4A65-8877-61EC1A64A5D7}" dt="2019-09-12T11:48:22.538" v="274" actId="1076"/>
          <ac:spMkLst>
            <pc:docMk/>
            <pc:sldMk cId="3808072905" sldId="257"/>
            <ac:spMk id="159" creationId="{9E0E76D8-FD7C-41E9-8672-0A154F746518}"/>
          </ac:spMkLst>
        </pc:spChg>
        <pc:spChg chg="mod">
          <ac:chgData name="Victoria Isabelle" userId="67c96f81409cc72c" providerId="Windows Live" clId="Web-{32084093-AC82-4A65-8877-61EC1A64A5D7}" dt="2019-09-12T11:48:46.586" v="276" actId="1076"/>
          <ac:spMkLst>
            <pc:docMk/>
            <pc:sldMk cId="3808072905" sldId="257"/>
            <ac:spMk id="160" creationId="{C105141E-1A91-4D71-AADA-993B2876ACFD}"/>
          </ac:spMkLst>
        </pc:spChg>
        <pc:spChg chg="mod">
          <ac:chgData name="Victoria Isabelle" userId="67c96f81409cc72c" providerId="Windows Live" clId="Web-{32084093-AC82-4A65-8877-61EC1A64A5D7}" dt="2019-09-12T11:48:35.788" v="275" actId="1076"/>
          <ac:spMkLst>
            <pc:docMk/>
            <pc:sldMk cId="3808072905" sldId="257"/>
            <ac:spMk id="188" creationId="{6056BBB1-D97F-4A01-8A75-03DC443FC30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18.09.2019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768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18.09.2019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6588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18.09.2019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639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18.09.2019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00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18.09.2019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375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18.09.2019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4613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18.09.2019</a:t>
            </a:fld>
            <a:endParaRPr lang="de-DE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42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18.09.2019</a:t>
            </a:fld>
            <a:endParaRPr lang="de-DE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853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18.09.2019</a:t>
            </a:fld>
            <a:endParaRPr lang="de-DE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28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18.09.2019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836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18.09.2019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56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51C7C-CEA3-4CAA-BE4B-344879E7C377}" type="datetimeFigureOut">
              <a:rPr lang="de-DE" smtClean="0"/>
              <a:t>18.09.2019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5746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2BCFB9E9-B985-401B-B283-72FEBDD204EF}"/>
              </a:ext>
            </a:extLst>
          </p:cNvPr>
          <p:cNvSpPr/>
          <p:nvPr/>
        </p:nvSpPr>
        <p:spPr>
          <a:xfrm>
            <a:off x="86285" y="640714"/>
            <a:ext cx="12017187" cy="515991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tx1"/>
              </a:solidFill>
            </a:endParaRP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1ADA8E77-1C2A-4E3F-87F1-36BD9F0FF7FD}"/>
              </a:ext>
            </a:extLst>
          </p:cNvPr>
          <p:cNvSpPr/>
          <p:nvPr/>
        </p:nvSpPr>
        <p:spPr>
          <a:xfrm>
            <a:off x="86285" y="58376"/>
            <a:ext cx="12017187" cy="60511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8D6F7C9C-FC35-4975-9FF5-EDC851DB6CE6}"/>
              </a:ext>
            </a:extLst>
          </p:cNvPr>
          <p:cNvSpPr/>
          <p:nvPr/>
        </p:nvSpPr>
        <p:spPr>
          <a:xfrm>
            <a:off x="86285" y="5797081"/>
            <a:ext cx="12017186" cy="96911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E277F775-ABF8-4349-8414-40A5838E4D41}"/>
              </a:ext>
            </a:extLst>
          </p:cNvPr>
          <p:cNvSpPr txBox="1"/>
          <p:nvPr/>
        </p:nvSpPr>
        <p:spPr>
          <a:xfrm>
            <a:off x="1600480" y="96037"/>
            <a:ext cx="9388286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BR" sz="2800" dirty="0">
                <a:latin typeface="Arial"/>
                <a:cs typeface="Arial"/>
              </a:rPr>
              <a:t>Mapa De Risco - Laboratório de Fabricação</a:t>
            </a:r>
            <a:endParaRPr lang="pt-BR" sz="2800" dirty="0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63C4ABFC-7B2E-4275-B4A3-2A8E3E8897A0}"/>
              </a:ext>
            </a:extLst>
          </p:cNvPr>
          <p:cNvSpPr/>
          <p:nvPr/>
        </p:nvSpPr>
        <p:spPr>
          <a:xfrm>
            <a:off x="113179" y="656666"/>
            <a:ext cx="1456764" cy="349623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tx1"/>
              </a:solidFill>
            </a:endParaRP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F501B4C5-C1D4-4D76-8FD8-B5F3636597C4}"/>
              </a:ext>
            </a:extLst>
          </p:cNvPr>
          <p:cNvSpPr/>
          <p:nvPr/>
        </p:nvSpPr>
        <p:spPr>
          <a:xfrm>
            <a:off x="294154" y="4152170"/>
            <a:ext cx="1094814" cy="3244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Armário</a:t>
            </a:r>
            <a:endParaRPr lang="pt-BR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862093AA-1131-4458-B222-6BD00BCEA269}"/>
              </a:ext>
            </a:extLst>
          </p:cNvPr>
          <p:cNvSpPr/>
          <p:nvPr/>
        </p:nvSpPr>
        <p:spPr>
          <a:xfrm>
            <a:off x="367552" y="5467070"/>
            <a:ext cx="1275789" cy="3244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Armário</a:t>
            </a:r>
            <a:endParaRPr lang="pt-BR"/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5AD08997-0C45-4CBE-B305-DFFCFB2B606D}"/>
              </a:ext>
            </a:extLst>
          </p:cNvPr>
          <p:cNvSpPr/>
          <p:nvPr/>
        </p:nvSpPr>
        <p:spPr>
          <a:xfrm>
            <a:off x="1782423" y="5476221"/>
            <a:ext cx="561414" cy="3244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C.E</a:t>
            </a:r>
            <a:endParaRPr lang="pt-BR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B85A478E-BB46-4791-913C-5855B973BEC8}"/>
              </a:ext>
            </a:extLst>
          </p:cNvPr>
          <p:cNvSpPr/>
          <p:nvPr/>
        </p:nvSpPr>
        <p:spPr>
          <a:xfrm>
            <a:off x="2468223" y="5476221"/>
            <a:ext cx="561414" cy="3244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C.E</a:t>
            </a:r>
            <a:endParaRPr lang="pt-BR"/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86F91B8D-9967-481A-9325-00B919CA61CA}"/>
              </a:ext>
            </a:extLst>
          </p:cNvPr>
          <p:cNvSpPr/>
          <p:nvPr/>
        </p:nvSpPr>
        <p:spPr>
          <a:xfrm>
            <a:off x="3201648" y="5476221"/>
            <a:ext cx="389964" cy="3244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Pia</a:t>
            </a:r>
            <a:endParaRPr lang="pt-BR"/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A76892C5-3EC1-4DC1-855F-D4C106B71672}"/>
              </a:ext>
            </a:extLst>
          </p:cNvPr>
          <p:cNvSpPr/>
          <p:nvPr/>
        </p:nvSpPr>
        <p:spPr>
          <a:xfrm>
            <a:off x="3677898" y="5476221"/>
            <a:ext cx="389964" cy="3244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Pia</a:t>
            </a:r>
            <a:endParaRPr lang="pt-BR"/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54C98CFD-AF95-4321-AF1E-A5890BE27965}"/>
              </a:ext>
            </a:extLst>
          </p:cNvPr>
          <p:cNvSpPr/>
          <p:nvPr/>
        </p:nvSpPr>
        <p:spPr>
          <a:xfrm>
            <a:off x="4154148" y="5476221"/>
            <a:ext cx="389964" cy="3244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Pia</a:t>
            </a:r>
            <a:endParaRPr lang="pt-BR"/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A6A880B1-384F-45F3-A26D-B9108D938BBD}"/>
              </a:ext>
            </a:extLst>
          </p:cNvPr>
          <p:cNvSpPr/>
          <p:nvPr/>
        </p:nvSpPr>
        <p:spPr>
          <a:xfrm>
            <a:off x="4716123" y="5476221"/>
            <a:ext cx="990039" cy="3244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Ferramentas</a:t>
            </a:r>
            <a:endParaRPr lang="pt-BR"/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id="{B69FAC0C-44F5-4383-B427-791974D7B2CD}"/>
              </a:ext>
            </a:extLst>
          </p:cNvPr>
          <p:cNvSpPr/>
          <p:nvPr/>
        </p:nvSpPr>
        <p:spPr>
          <a:xfrm>
            <a:off x="5849598" y="5333346"/>
            <a:ext cx="1332939" cy="46728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Bancada</a:t>
            </a:r>
            <a:endParaRPr lang="pt-BR"/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6A3B0A29-81AC-4B93-AA4C-679A77C12C12}"/>
              </a:ext>
            </a:extLst>
          </p:cNvPr>
          <p:cNvSpPr/>
          <p:nvPr/>
        </p:nvSpPr>
        <p:spPr>
          <a:xfrm>
            <a:off x="7678398" y="5333346"/>
            <a:ext cx="818589" cy="46728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Fresa</a:t>
            </a:r>
            <a:endParaRPr lang="pt-BR"/>
          </a:p>
        </p:txBody>
      </p:sp>
      <p:sp>
        <p:nvSpPr>
          <p:cNvPr id="27" name="Decágono 26">
            <a:extLst>
              <a:ext uri="{FF2B5EF4-FFF2-40B4-BE49-F238E27FC236}">
                <a16:creationId xmlns:a16="http://schemas.microsoft.com/office/drawing/2014/main" id="{B4A72074-79A7-4DC0-8619-0F684D986667}"/>
              </a:ext>
            </a:extLst>
          </p:cNvPr>
          <p:cNvSpPr/>
          <p:nvPr/>
        </p:nvSpPr>
        <p:spPr>
          <a:xfrm>
            <a:off x="8632019" y="5337267"/>
            <a:ext cx="457200" cy="428625"/>
          </a:xfrm>
          <a:prstGeom prst="dec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Decágono 28">
            <a:extLst>
              <a:ext uri="{FF2B5EF4-FFF2-40B4-BE49-F238E27FC236}">
                <a16:creationId xmlns:a16="http://schemas.microsoft.com/office/drawing/2014/main" id="{921E1E61-74B9-4892-B7AA-1ADCF20A7327}"/>
              </a:ext>
            </a:extLst>
          </p:cNvPr>
          <p:cNvSpPr/>
          <p:nvPr/>
        </p:nvSpPr>
        <p:spPr>
          <a:xfrm>
            <a:off x="9822644" y="5337266"/>
            <a:ext cx="457200" cy="428625"/>
          </a:xfrm>
          <a:prstGeom prst="dec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sz="1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Decágono 29">
            <a:extLst>
              <a:ext uri="{FF2B5EF4-FFF2-40B4-BE49-F238E27FC236}">
                <a16:creationId xmlns:a16="http://schemas.microsoft.com/office/drawing/2014/main" id="{EBF3FC5A-DDFB-41DC-9C59-2BE8055BC9D4}"/>
              </a:ext>
            </a:extLst>
          </p:cNvPr>
          <p:cNvSpPr/>
          <p:nvPr/>
        </p:nvSpPr>
        <p:spPr>
          <a:xfrm>
            <a:off x="9174944" y="5242016"/>
            <a:ext cx="561975" cy="523875"/>
          </a:xfrm>
          <a:prstGeom prst="dec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sz="1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tângulo 31">
            <a:extLst>
              <a:ext uri="{FF2B5EF4-FFF2-40B4-BE49-F238E27FC236}">
                <a16:creationId xmlns:a16="http://schemas.microsoft.com/office/drawing/2014/main" id="{F7CBB3F2-130E-4789-9397-3C28E945EBF2}"/>
              </a:ext>
            </a:extLst>
          </p:cNvPr>
          <p:cNvSpPr/>
          <p:nvPr/>
        </p:nvSpPr>
        <p:spPr>
          <a:xfrm>
            <a:off x="10722908" y="4346655"/>
            <a:ext cx="1380564" cy="146039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tx1"/>
              </a:solidFill>
            </a:endParaRPr>
          </a:p>
        </p:txBody>
      </p:sp>
      <p:sp>
        <p:nvSpPr>
          <p:cNvPr id="33" name="Retângulo 32">
            <a:extLst>
              <a:ext uri="{FF2B5EF4-FFF2-40B4-BE49-F238E27FC236}">
                <a16:creationId xmlns:a16="http://schemas.microsoft.com/office/drawing/2014/main" id="{D6D256B7-DB18-485D-AA92-F345DC85484B}"/>
              </a:ext>
            </a:extLst>
          </p:cNvPr>
          <p:cNvSpPr/>
          <p:nvPr/>
        </p:nvSpPr>
        <p:spPr>
          <a:xfrm>
            <a:off x="10714394" y="634293"/>
            <a:ext cx="1380564" cy="221423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 dirty="0">
              <a:solidFill>
                <a:schemeClr val="tx1"/>
              </a:solidFill>
            </a:endParaRPr>
          </a:p>
          <a:p>
            <a:pPr algn="ctr"/>
            <a:endParaRPr lang="pt-BR" sz="1000" dirty="0">
              <a:solidFill>
                <a:schemeClr val="tx1"/>
              </a:solidFill>
            </a:endParaRPr>
          </a:p>
          <a:p>
            <a:pPr algn="ctr"/>
            <a:endParaRPr lang="pt-BR" sz="1000" dirty="0">
              <a:solidFill>
                <a:schemeClr val="tx1"/>
              </a:solidFill>
            </a:endParaRPr>
          </a:p>
          <a:p>
            <a:pPr algn="ctr"/>
            <a:endParaRPr lang="pt-BR" sz="1000" dirty="0">
              <a:solidFill>
                <a:schemeClr val="tx1"/>
              </a:solidFill>
            </a:endParaRPr>
          </a:p>
          <a:p>
            <a:pPr algn="ctr"/>
            <a:endParaRPr lang="pt-BR" sz="1000" dirty="0">
              <a:solidFill>
                <a:schemeClr val="tx1"/>
              </a:solidFill>
            </a:endParaRPr>
          </a:p>
          <a:p>
            <a:pPr algn="ctr"/>
            <a:endParaRPr lang="pt-BR" sz="1000" dirty="0">
              <a:solidFill>
                <a:schemeClr val="tx1"/>
              </a:solidFill>
            </a:endParaRPr>
          </a:p>
          <a:p>
            <a:pPr algn="ctr"/>
            <a:endParaRPr lang="pt-BR" sz="1000" dirty="0">
              <a:solidFill>
                <a:schemeClr val="tx1"/>
              </a:solidFill>
            </a:endParaRPr>
          </a:p>
          <a:p>
            <a:pPr algn="ctr"/>
            <a:endParaRPr lang="pt-BR" sz="1000" dirty="0">
              <a:solidFill>
                <a:schemeClr val="tx1"/>
              </a:solidFill>
            </a:endParaRPr>
          </a:p>
          <a:p>
            <a:pPr algn="ctr"/>
            <a:endParaRPr lang="pt-BR" sz="1000" dirty="0">
              <a:solidFill>
                <a:schemeClr val="tx1"/>
              </a:solidFill>
            </a:endParaRP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Esmeril</a:t>
            </a:r>
          </a:p>
        </p:txBody>
      </p:sp>
      <p:sp>
        <p:nvSpPr>
          <p:cNvPr id="34" name="Retângulo 33">
            <a:extLst>
              <a:ext uri="{FF2B5EF4-FFF2-40B4-BE49-F238E27FC236}">
                <a16:creationId xmlns:a16="http://schemas.microsoft.com/office/drawing/2014/main" id="{0D53CD7F-34EB-4E10-9DD0-6431D0DE7B73}"/>
              </a:ext>
            </a:extLst>
          </p:cNvPr>
          <p:cNvSpPr/>
          <p:nvPr/>
        </p:nvSpPr>
        <p:spPr>
          <a:xfrm>
            <a:off x="10727674" y="3978788"/>
            <a:ext cx="504264" cy="35277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tângulo 34">
            <a:extLst>
              <a:ext uri="{FF2B5EF4-FFF2-40B4-BE49-F238E27FC236}">
                <a16:creationId xmlns:a16="http://schemas.microsoft.com/office/drawing/2014/main" id="{1DC955DB-9D7A-40C0-9190-E3B3DBE31A5F}"/>
              </a:ext>
            </a:extLst>
          </p:cNvPr>
          <p:cNvSpPr/>
          <p:nvPr/>
        </p:nvSpPr>
        <p:spPr>
          <a:xfrm>
            <a:off x="11246783" y="3432757"/>
            <a:ext cx="856689" cy="28575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dirty="0">
                <a:solidFill>
                  <a:schemeClr val="tx1"/>
                </a:solidFill>
              </a:rPr>
              <a:t>Estante de Materiais</a:t>
            </a:r>
          </a:p>
        </p:txBody>
      </p:sp>
      <p:sp>
        <p:nvSpPr>
          <p:cNvPr id="36" name="Placa 35">
            <a:extLst>
              <a:ext uri="{FF2B5EF4-FFF2-40B4-BE49-F238E27FC236}">
                <a16:creationId xmlns:a16="http://schemas.microsoft.com/office/drawing/2014/main" id="{8C35F392-1D0A-4D25-969D-5C1FA41F6F6E}"/>
              </a:ext>
            </a:extLst>
          </p:cNvPr>
          <p:cNvSpPr/>
          <p:nvPr/>
        </p:nvSpPr>
        <p:spPr>
          <a:xfrm>
            <a:off x="10979806" y="2844612"/>
            <a:ext cx="314325" cy="285750"/>
          </a:xfrm>
          <a:prstGeom prst="plaqu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tx1"/>
              </a:solidFill>
            </a:endParaRPr>
          </a:p>
        </p:txBody>
      </p:sp>
      <p:sp>
        <p:nvSpPr>
          <p:cNvPr id="39" name="Retângulo 38">
            <a:extLst>
              <a:ext uri="{FF2B5EF4-FFF2-40B4-BE49-F238E27FC236}">
                <a16:creationId xmlns:a16="http://schemas.microsoft.com/office/drawing/2014/main" id="{EDC6F44D-0FD9-4FD9-8B2C-967D93BC53E1}"/>
              </a:ext>
            </a:extLst>
          </p:cNvPr>
          <p:cNvSpPr/>
          <p:nvPr/>
        </p:nvSpPr>
        <p:spPr>
          <a:xfrm flipV="1">
            <a:off x="10410155" y="2280784"/>
            <a:ext cx="304239" cy="52695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tx1"/>
              </a:solidFill>
            </a:endParaRPr>
          </a:p>
        </p:txBody>
      </p:sp>
      <p:sp>
        <p:nvSpPr>
          <p:cNvPr id="37" name="Placa 36">
            <a:extLst>
              <a:ext uri="{FF2B5EF4-FFF2-40B4-BE49-F238E27FC236}">
                <a16:creationId xmlns:a16="http://schemas.microsoft.com/office/drawing/2014/main" id="{688FA626-9295-4309-86BD-5806B14D01CB}"/>
              </a:ext>
            </a:extLst>
          </p:cNvPr>
          <p:cNvSpPr/>
          <p:nvPr/>
        </p:nvSpPr>
        <p:spPr>
          <a:xfrm>
            <a:off x="11515874" y="2844612"/>
            <a:ext cx="314325" cy="285750"/>
          </a:xfrm>
          <a:prstGeom prst="plaqu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tx1"/>
              </a:solidFill>
            </a:endParaRPr>
          </a:p>
        </p:txBody>
      </p:sp>
      <p:sp>
        <p:nvSpPr>
          <p:cNvPr id="44" name="Fluxograma: Terminação 43">
            <a:extLst>
              <a:ext uri="{FF2B5EF4-FFF2-40B4-BE49-F238E27FC236}">
                <a16:creationId xmlns:a16="http://schemas.microsoft.com/office/drawing/2014/main" id="{1F195959-BCD5-4455-A12A-EB082C076D41}"/>
              </a:ext>
            </a:extLst>
          </p:cNvPr>
          <p:cNvSpPr/>
          <p:nvPr/>
        </p:nvSpPr>
        <p:spPr>
          <a:xfrm>
            <a:off x="8389761" y="751971"/>
            <a:ext cx="1109476" cy="438132"/>
          </a:xfrm>
          <a:prstGeom prst="flowChartTerminator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dirty="0">
                <a:solidFill>
                  <a:schemeClr val="tx1"/>
                </a:solidFill>
              </a:rPr>
              <a:t>Óleos e Solventes</a:t>
            </a:r>
          </a:p>
        </p:txBody>
      </p:sp>
      <p:sp>
        <p:nvSpPr>
          <p:cNvPr id="61" name="Retângulo: Cantos Superiores Recortados 60">
            <a:extLst>
              <a:ext uri="{FF2B5EF4-FFF2-40B4-BE49-F238E27FC236}">
                <a16:creationId xmlns:a16="http://schemas.microsoft.com/office/drawing/2014/main" id="{ADAB314E-70B5-47C4-B5DD-379C93674C7E}"/>
              </a:ext>
            </a:extLst>
          </p:cNvPr>
          <p:cNvSpPr/>
          <p:nvPr/>
        </p:nvSpPr>
        <p:spPr>
          <a:xfrm rot="5400000">
            <a:off x="1250542" y="1807894"/>
            <a:ext cx="1011330" cy="350745"/>
          </a:xfrm>
          <a:prstGeom prst="snip2Same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tx1"/>
              </a:solidFill>
            </a:endParaRPr>
          </a:p>
        </p:txBody>
      </p:sp>
      <p:sp>
        <p:nvSpPr>
          <p:cNvPr id="62" name="Fluxograma: Terminação 61">
            <a:extLst>
              <a:ext uri="{FF2B5EF4-FFF2-40B4-BE49-F238E27FC236}">
                <a16:creationId xmlns:a16="http://schemas.microsoft.com/office/drawing/2014/main" id="{FC69A541-30C0-4FF9-8C2F-65C5334532C4}"/>
              </a:ext>
            </a:extLst>
          </p:cNvPr>
          <p:cNvSpPr/>
          <p:nvPr/>
        </p:nvSpPr>
        <p:spPr>
          <a:xfrm rot="16200000">
            <a:off x="1393505" y="2714324"/>
            <a:ext cx="714375" cy="352425"/>
          </a:xfrm>
          <a:prstGeom prst="flowChartTerminator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Óleos</a:t>
            </a:r>
          </a:p>
        </p:txBody>
      </p:sp>
      <p:sp>
        <p:nvSpPr>
          <p:cNvPr id="63" name="Retângulo 62">
            <a:extLst>
              <a:ext uri="{FF2B5EF4-FFF2-40B4-BE49-F238E27FC236}">
                <a16:creationId xmlns:a16="http://schemas.microsoft.com/office/drawing/2014/main" id="{FAB31B40-D5EE-495F-9125-DA73C6D3BEB9}"/>
              </a:ext>
            </a:extLst>
          </p:cNvPr>
          <p:cNvSpPr/>
          <p:nvPr/>
        </p:nvSpPr>
        <p:spPr>
          <a:xfrm>
            <a:off x="1573358" y="3318480"/>
            <a:ext cx="351864" cy="39108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tx1"/>
              </a:solidFill>
            </a:endParaRPr>
          </a:p>
        </p:txBody>
      </p:sp>
      <p:sp>
        <p:nvSpPr>
          <p:cNvPr id="65" name="Retângulo 64">
            <a:extLst>
              <a:ext uri="{FF2B5EF4-FFF2-40B4-BE49-F238E27FC236}">
                <a16:creationId xmlns:a16="http://schemas.microsoft.com/office/drawing/2014/main" id="{EC9A3797-6465-44A6-8599-92DDEBB2B1C6}"/>
              </a:ext>
            </a:extLst>
          </p:cNvPr>
          <p:cNvSpPr/>
          <p:nvPr/>
        </p:nvSpPr>
        <p:spPr>
          <a:xfrm>
            <a:off x="1573358" y="3775680"/>
            <a:ext cx="351864" cy="35298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tx1"/>
              </a:solidFill>
            </a:endParaRPr>
          </a:p>
        </p:txBody>
      </p:sp>
      <p:sp>
        <p:nvSpPr>
          <p:cNvPr id="66" name="Retângulo 65">
            <a:extLst>
              <a:ext uri="{FF2B5EF4-FFF2-40B4-BE49-F238E27FC236}">
                <a16:creationId xmlns:a16="http://schemas.microsoft.com/office/drawing/2014/main" id="{7EC995AC-0CE3-487D-A72F-F5378C874DEC}"/>
              </a:ext>
            </a:extLst>
          </p:cNvPr>
          <p:cNvSpPr/>
          <p:nvPr/>
        </p:nvSpPr>
        <p:spPr>
          <a:xfrm>
            <a:off x="3117199" y="2476500"/>
            <a:ext cx="332814" cy="56253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sz="1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Retângulo 66">
            <a:extLst>
              <a:ext uri="{FF2B5EF4-FFF2-40B4-BE49-F238E27FC236}">
                <a16:creationId xmlns:a16="http://schemas.microsoft.com/office/drawing/2014/main" id="{2E2CF974-2382-4BAF-BB4A-79F78B196888}"/>
              </a:ext>
            </a:extLst>
          </p:cNvPr>
          <p:cNvSpPr/>
          <p:nvPr/>
        </p:nvSpPr>
        <p:spPr>
          <a:xfrm>
            <a:off x="3505871" y="2415429"/>
            <a:ext cx="1254386" cy="67776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Torno</a:t>
            </a:r>
          </a:p>
        </p:txBody>
      </p:sp>
      <p:sp>
        <p:nvSpPr>
          <p:cNvPr id="68" name="Retângulo 67">
            <a:extLst>
              <a:ext uri="{FF2B5EF4-FFF2-40B4-BE49-F238E27FC236}">
                <a16:creationId xmlns:a16="http://schemas.microsoft.com/office/drawing/2014/main" id="{041B1894-A12D-4834-9BE7-7DEC3F4BDEFE}"/>
              </a:ext>
            </a:extLst>
          </p:cNvPr>
          <p:cNvSpPr/>
          <p:nvPr/>
        </p:nvSpPr>
        <p:spPr>
          <a:xfrm>
            <a:off x="3117199" y="3101508"/>
            <a:ext cx="332814" cy="4482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sz="1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Retângulo 68">
            <a:extLst>
              <a:ext uri="{FF2B5EF4-FFF2-40B4-BE49-F238E27FC236}">
                <a16:creationId xmlns:a16="http://schemas.microsoft.com/office/drawing/2014/main" id="{E60A458E-AF1F-4CFF-B492-3618BB433E99}"/>
              </a:ext>
            </a:extLst>
          </p:cNvPr>
          <p:cNvSpPr/>
          <p:nvPr/>
        </p:nvSpPr>
        <p:spPr>
          <a:xfrm>
            <a:off x="2940535" y="4041543"/>
            <a:ext cx="847164" cy="44823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Computador</a:t>
            </a:r>
          </a:p>
        </p:txBody>
      </p:sp>
      <p:sp>
        <p:nvSpPr>
          <p:cNvPr id="70" name="Retângulo 69">
            <a:extLst>
              <a:ext uri="{FF2B5EF4-FFF2-40B4-BE49-F238E27FC236}">
                <a16:creationId xmlns:a16="http://schemas.microsoft.com/office/drawing/2014/main" id="{AE4DFE09-C116-4987-ADB4-C96E7321F6C2}"/>
              </a:ext>
            </a:extLst>
          </p:cNvPr>
          <p:cNvSpPr/>
          <p:nvPr/>
        </p:nvSpPr>
        <p:spPr>
          <a:xfrm>
            <a:off x="3825870" y="3946714"/>
            <a:ext cx="1744177" cy="90888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CNC</a:t>
            </a:r>
          </a:p>
        </p:txBody>
      </p:sp>
      <p:sp>
        <p:nvSpPr>
          <p:cNvPr id="71" name="Retângulo 70">
            <a:extLst>
              <a:ext uri="{FF2B5EF4-FFF2-40B4-BE49-F238E27FC236}">
                <a16:creationId xmlns:a16="http://schemas.microsoft.com/office/drawing/2014/main" id="{E438A273-A11D-40CF-A9B8-B37E2A677AE0}"/>
              </a:ext>
            </a:extLst>
          </p:cNvPr>
          <p:cNvSpPr/>
          <p:nvPr/>
        </p:nvSpPr>
        <p:spPr>
          <a:xfrm rot="16200000">
            <a:off x="5513266" y="3654813"/>
            <a:ext cx="1263818" cy="59115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Bancada</a:t>
            </a:r>
          </a:p>
        </p:txBody>
      </p:sp>
      <p:sp>
        <p:nvSpPr>
          <p:cNvPr id="72" name="Retângulo 71">
            <a:extLst>
              <a:ext uri="{FF2B5EF4-FFF2-40B4-BE49-F238E27FC236}">
                <a16:creationId xmlns:a16="http://schemas.microsoft.com/office/drawing/2014/main" id="{80D254B9-1CFB-4F27-AEEE-BDB3B102BA50}"/>
              </a:ext>
            </a:extLst>
          </p:cNvPr>
          <p:cNvSpPr/>
          <p:nvPr/>
        </p:nvSpPr>
        <p:spPr>
          <a:xfrm>
            <a:off x="5209303" y="2454657"/>
            <a:ext cx="913112" cy="55921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Retificadora</a:t>
            </a:r>
          </a:p>
        </p:txBody>
      </p:sp>
      <p:sp>
        <p:nvSpPr>
          <p:cNvPr id="74" name="Pentágono 73">
            <a:extLst>
              <a:ext uri="{FF2B5EF4-FFF2-40B4-BE49-F238E27FC236}">
                <a16:creationId xmlns:a16="http://schemas.microsoft.com/office/drawing/2014/main" id="{12EDA829-074E-448A-9BBB-2F414594D313}"/>
              </a:ext>
            </a:extLst>
          </p:cNvPr>
          <p:cNvSpPr/>
          <p:nvPr/>
        </p:nvSpPr>
        <p:spPr>
          <a:xfrm>
            <a:off x="6637297" y="2486378"/>
            <a:ext cx="657225" cy="609600"/>
          </a:xfrm>
          <a:prstGeom prst="pent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sz="1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Pentágono 74">
            <a:extLst>
              <a:ext uri="{FF2B5EF4-FFF2-40B4-BE49-F238E27FC236}">
                <a16:creationId xmlns:a16="http://schemas.microsoft.com/office/drawing/2014/main" id="{CBF9E964-A9F8-47E3-88D6-8DE3E1CC4680}"/>
              </a:ext>
            </a:extLst>
          </p:cNvPr>
          <p:cNvSpPr/>
          <p:nvPr/>
        </p:nvSpPr>
        <p:spPr>
          <a:xfrm>
            <a:off x="7035164" y="4152900"/>
            <a:ext cx="695045" cy="609600"/>
          </a:xfrm>
          <a:prstGeom prst="pent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Retângulo 76">
            <a:extLst>
              <a:ext uri="{FF2B5EF4-FFF2-40B4-BE49-F238E27FC236}">
                <a16:creationId xmlns:a16="http://schemas.microsoft.com/office/drawing/2014/main" id="{4D5EEF93-4677-42D9-805F-7C86C82E792E}"/>
              </a:ext>
            </a:extLst>
          </p:cNvPr>
          <p:cNvSpPr/>
          <p:nvPr/>
        </p:nvSpPr>
        <p:spPr>
          <a:xfrm rot="16200000">
            <a:off x="7387504" y="2944455"/>
            <a:ext cx="1413365" cy="59115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Bancada</a:t>
            </a:r>
          </a:p>
        </p:txBody>
      </p:sp>
      <p:sp>
        <p:nvSpPr>
          <p:cNvPr id="78" name="Pentágono 77">
            <a:extLst>
              <a:ext uri="{FF2B5EF4-FFF2-40B4-BE49-F238E27FC236}">
                <a16:creationId xmlns:a16="http://schemas.microsoft.com/office/drawing/2014/main" id="{1F88CF19-41E9-4D71-9E1C-BD6D6B927143}"/>
              </a:ext>
            </a:extLst>
          </p:cNvPr>
          <p:cNvSpPr/>
          <p:nvPr/>
        </p:nvSpPr>
        <p:spPr>
          <a:xfrm>
            <a:off x="8006714" y="4152899"/>
            <a:ext cx="657225" cy="609600"/>
          </a:xfrm>
          <a:prstGeom prst="pent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sz="1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Pentágono 78">
            <a:extLst>
              <a:ext uri="{FF2B5EF4-FFF2-40B4-BE49-F238E27FC236}">
                <a16:creationId xmlns:a16="http://schemas.microsoft.com/office/drawing/2014/main" id="{76C834F7-C734-4BCF-AC2F-13254367D6B8}"/>
              </a:ext>
            </a:extLst>
          </p:cNvPr>
          <p:cNvSpPr/>
          <p:nvPr/>
        </p:nvSpPr>
        <p:spPr>
          <a:xfrm>
            <a:off x="9006839" y="4152899"/>
            <a:ext cx="657225" cy="609600"/>
          </a:xfrm>
          <a:prstGeom prst="pent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sz="1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Retângulo 80">
            <a:extLst>
              <a:ext uri="{FF2B5EF4-FFF2-40B4-BE49-F238E27FC236}">
                <a16:creationId xmlns:a16="http://schemas.microsoft.com/office/drawing/2014/main" id="{549792D2-859A-42FC-AD1D-8B5E10DFFAF1}"/>
              </a:ext>
            </a:extLst>
          </p:cNvPr>
          <p:cNvSpPr/>
          <p:nvPr/>
        </p:nvSpPr>
        <p:spPr>
          <a:xfrm>
            <a:off x="8685422" y="2010485"/>
            <a:ext cx="406951" cy="79725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sz="1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Conector reto 2">
            <a:extLst>
              <a:ext uri="{FF2B5EF4-FFF2-40B4-BE49-F238E27FC236}">
                <a16:creationId xmlns:a16="http://schemas.microsoft.com/office/drawing/2014/main" id="{4B2DE420-E9F2-4023-B2CA-57ED532C71AD}"/>
              </a:ext>
            </a:extLst>
          </p:cNvPr>
          <p:cNvCxnSpPr>
            <a:cxnSpLocks/>
          </p:cNvCxnSpPr>
          <p:nvPr/>
        </p:nvCxnSpPr>
        <p:spPr>
          <a:xfrm>
            <a:off x="86285" y="4582298"/>
            <a:ext cx="20786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to 72">
            <a:extLst>
              <a:ext uri="{FF2B5EF4-FFF2-40B4-BE49-F238E27FC236}">
                <a16:creationId xmlns:a16="http://schemas.microsoft.com/office/drawing/2014/main" id="{0623B599-C55E-4EC6-A501-4CFF098D520A}"/>
              </a:ext>
            </a:extLst>
          </p:cNvPr>
          <p:cNvCxnSpPr>
            <a:cxnSpLocks/>
          </p:cNvCxnSpPr>
          <p:nvPr/>
        </p:nvCxnSpPr>
        <p:spPr>
          <a:xfrm>
            <a:off x="86285" y="5412191"/>
            <a:ext cx="20786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to 75">
            <a:extLst>
              <a:ext uri="{FF2B5EF4-FFF2-40B4-BE49-F238E27FC236}">
                <a16:creationId xmlns:a16="http://schemas.microsoft.com/office/drawing/2014/main" id="{DB8187CE-998E-48D3-BB7C-4396FC361293}"/>
              </a:ext>
            </a:extLst>
          </p:cNvPr>
          <p:cNvCxnSpPr>
            <a:cxnSpLocks/>
          </p:cNvCxnSpPr>
          <p:nvPr/>
        </p:nvCxnSpPr>
        <p:spPr>
          <a:xfrm>
            <a:off x="10618973" y="4411195"/>
            <a:ext cx="20786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reto 79">
            <a:extLst>
              <a:ext uri="{FF2B5EF4-FFF2-40B4-BE49-F238E27FC236}">
                <a16:creationId xmlns:a16="http://schemas.microsoft.com/office/drawing/2014/main" id="{1C95F9F9-36C5-4F2C-8430-E8866169A887}"/>
              </a:ext>
            </a:extLst>
          </p:cNvPr>
          <p:cNvCxnSpPr>
            <a:cxnSpLocks/>
          </p:cNvCxnSpPr>
          <p:nvPr/>
        </p:nvCxnSpPr>
        <p:spPr>
          <a:xfrm>
            <a:off x="10618973" y="5637304"/>
            <a:ext cx="20786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tângulo 100">
            <a:extLst>
              <a:ext uri="{FF2B5EF4-FFF2-40B4-BE49-F238E27FC236}">
                <a16:creationId xmlns:a16="http://schemas.microsoft.com/office/drawing/2014/main" id="{1406D2B6-A4B9-4F49-ACB8-FB30942A4434}"/>
              </a:ext>
            </a:extLst>
          </p:cNvPr>
          <p:cNvSpPr/>
          <p:nvPr/>
        </p:nvSpPr>
        <p:spPr>
          <a:xfrm rot="10800000" flipV="1">
            <a:off x="9761894" y="902583"/>
            <a:ext cx="952500" cy="21348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dirty="0">
                <a:solidFill>
                  <a:schemeClr val="tx1"/>
                </a:solidFill>
              </a:rPr>
              <a:t>Ferramentas</a:t>
            </a:r>
          </a:p>
        </p:txBody>
      </p:sp>
      <p:grpSp>
        <p:nvGrpSpPr>
          <p:cNvPr id="6" name="Agrupar 5">
            <a:extLst>
              <a:ext uri="{FF2B5EF4-FFF2-40B4-BE49-F238E27FC236}">
                <a16:creationId xmlns:a16="http://schemas.microsoft.com/office/drawing/2014/main" id="{6889515D-C492-4687-A385-E9C08824B021}"/>
              </a:ext>
            </a:extLst>
          </p:cNvPr>
          <p:cNvGrpSpPr/>
          <p:nvPr/>
        </p:nvGrpSpPr>
        <p:grpSpPr>
          <a:xfrm>
            <a:off x="3767744" y="1043147"/>
            <a:ext cx="4014215" cy="1089666"/>
            <a:chOff x="3378893" y="1009797"/>
            <a:chExt cx="4014215" cy="1089666"/>
          </a:xfrm>
        </p:grpSpPr>
        <p:sp>
          <p:nvSpPr>
            <p:cNvPr id="54" name="Retângulo 53">
              <a:extLst>
                <a:ext uri="{FF2B5EF4-FFF2-40B4-BE49-F238E27FC236}">
                  <a16:creationId xmlns:a16="http://schemas.microsoft.com/office/drawing/2014/main" id="{57165428-7476-4AC2-8AE5-53364AEC3BC3}"/>
                </a:ext>
              </a:extLst>
            </p:cNvPr>
            <p:cNvSpPr/>
            <p:nvPr/>
          </p:nvSpPr>
          <p:spPr>
            <a:xfrm rot="7200450">
              <a:off x="3526058" y="1387798"/>
              <a:ext cx="1080000" cy="324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pt-BR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Retângulo 54">
              <a:extLst>
                <a:ext uri="{FF2B5EF4-FFF2-40B4-BE49-F238E27FC236}">
                  <a16:creationId xmlns:a16="http://schemas.microsoft.com/office/drawing/2014/main" id="{8929A09C-900F-4ED3-A990-67FEE6748C9D}"/>
                </a:ext>
              </a:extLst>
            </p:cNvPr>
            <p:cNvSpPr/>
            <p:nvPr/>
          </p:nvSpPr>
          <p:spPr>
            <a:xfrm rot="7200450">
              <a:off x="3000893" y="1387797"/>
              <a:ext cx="1080000" cy="324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pt-BR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2" name="Retângulo 101">
              <a:extLst>
                <a:ext uri="{FF2B5EF4-FFF2-40B4-BE49-F238E27FC236}">
                  <a16:creationId xmlns:a16="http://schemas.microsoft.com/office/drawing/2014/main" id="{9283565D-F538-4961-8726-C01F681AC90F}"/>
                </a:ext>
              </a:extLst>
            </p:cNvPr>
            <p:cNvSpPr/>
            <p:nvPr/>
          </p:nvSpPr>
          <p:spPr>
            <a:xfrm rot="7200450">
              <a:off x="4051222" y="1387798"/>
              <a:ext cx="1080000" cy="324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pt-BR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3" name="Retângulo 102">
              <a:extLst>
                <a:ext uri="{FF2B5EF4-FFF2-40B4-BE49-F238E27FC236}">
                  <a16:creationId xmlns:a16="http://schemas.microsoft.com/office/drawing/2014/main" id="{C46789E9-FE64-43B1-BB9D-D1FBB797E030}"/>
                </a:ext>
              </a:extLst>
            </p:cNvPr>
            <p:cNvSpPr/>
            <p:nvPr/>
          </p:nvSpPr>
          <p:spPr>
            <a:xfrm rot="7200450">
              <a:off x="4576387" y="1387797"/>
              <a:ext cx="1080000" cy="324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pt-BR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4" name="Retângulo 103">
              <a:extLst>
                <a:ext uri="{FF2B5EF4-FFF2-40B4-BE49-F238E27FC236}">
                  <a16:creationId xmlns:a16="http://schemas.microsoft.com/office/drawing/2014/main" id="{AA939108-3077-4D4A-B4B2-C03ACC954CF3}"/>
                </a:ext>
              </a:extLst>
            </p:cNvPr>
            <p:cNvSpPr/>
            <p:nvPr/>
          </p:nvSpPr>
          <p:spPr>
            <a:xfrm rot="7200450">
              <a:off x="6691108" y="1397463"/>
              <a:ext cx="1080000" cy="324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pt-BR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5" name="Retângulo 104">
              <a:extLst>
                <a:ext uri="{FF2B5EF4-FFF2-40B4-BE49-F238E27FC236}">
                  <a16:creationId xmlns:a16="http://schemas.microsoft.com/office/drawing/2014/main" id="{4A677227-B5C6-43A2-87D2-C719C326550C}"/>
                </a:ext>
              </a:extLst>
            </p:cNvPr>
            <p:cNvSpPr/>
            <p:nvPr/>
          </p:nvSpPr>
          <p:spPr>
            <a:xfrm rot="7200450">
              <a:off x="5626712" y="1397463"/>
              <a:ext cx="1080000" cy="324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pt-BR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6" name="Retângulo 105">
              <a:extLst>
                <a:ext uri="{FF2B5EF4-FFF2-40B4-BE49-F238E27FC236}">
                  <a16:creationId xmlns:a16="http://schemas.microsoft.com/office/drawing/2014/main" id="{556BC615-19C0-4B97-9D94-89C7010D4734}"/>
                </a:ext>
              </a:extLst>
            </p:cNvPr>
            <p:cNvSpPr/>
            <p:nvPr/>
          </p:nvSpPr>
          <p:spPr>
            <a:xfrm rot="7200450">
              <a:off x="5101550" y="1387797"/>
              <a:ext cx="1080000" cy="324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pt-BR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7" name="Retângulo 106">
              <a:extLst>
                <a:ext uri="{FF2B5EF4-FFF2-40B4-BE49-F238E27FC236}">
                  <a16:creationId xmlns:a16="http://schemas.microsoft.com/office/drawing/2014/main" id="{E238CF10-5F78-4E8B-A018-4DB8AC92814C}"/>
                </a:ext>
              </a:extLst>
            </p:cNvPr>
            <p:cNvSpPr/>
            <p:nvPr/>
          </p:nvSpPr>
          <p:spPr>
            <a:xfrm rot="7200450">
              <a:off x="6157050" y="1387797"/>
              <a:ext cx="1080000" cy="324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pt-BR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108" name="Conector reto 107">
            <a:extLst>
              <a:ext uri="{FF2B5EF4-FFF2-40B4-BE49-F238E27FC236}">
                <a16:creationId xmlns:a16="http://schemas.microsoft.com/office/drawing/2014/main" id="{4B49DAF7-7462-461E-BF2B-D1605EEDA24B}"/>
              </a:ext>
            </a:extLst>
          </p:cNvPr>
          <p:cNvCxnSpPr>
            <a:cxnSpLocks/>
          </p:cNvCxnSpPr>
          <p:nvPr/>
        </p:nvCxnSpPr>
        <p:spPr>
          <a:xfrm>
            <a:off x="1578061" y="902583"/>
            <a:ext cx="20786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ector reto 108">
            <a:extLst>
              <a:ext uri="{FF2B5EF4-FFF2-40B4-BE49-F238E27FC236}">
                <a16:creationId xmlns:a16="http://schemas.microsoft.com/office/drawing/2014/main" id="{C593336C-0DEF-4991-BFB9-DBF86275CBA0}"/>
              </a:ext>
            </a:extLst>
          </p:cNvPr>
          <p:cNvCxnSpPr>
            <a:cxnSpLocks/>
          </p:cNvCxnSpPr>
          <p:nvPr/>
        </p:nvCxnSpPr>
        <p:spPr>
          <a:xfrm>
            <a:off x="1578061" y="1367546"/>
            <a:ext cx="20786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ector reto 109">
            <a:extLst>
              <a:ext uri="{FF2B5EF4-FFF2-40B4-BE49-F238E27FC236}">
                <a16:creationId xmlns:a16="http://schemas.microsoft.com/office/drawing/2014/main" id="{00CD273F-88AC-4292-AE73-76B7DA9A3C20}"/>
              </a:ext>
            </a:extLst>
          </p:cNvPr>
          <p:cNvCxnSpPr>
            <a:cxnSpLocks/>
          </p:cNvCxnSpPr>
          <p:nvPr/>
        </p:nvCxnSpPr>
        <p:spPr>
          <a:xfrm rot="5400000">
            <a:off x="1905326" y="752604"/>
            <a:ext cx="20786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 reto 110">
            <a:extLst>
              <a:ext uri="{FF2B5EF4-FFF2-40B4-BE49-F238E27FC236}">
                <a16:creationId xmlns:a16="http://schemas.microsoft.com/office/drawing/2014/main" id="{EAF75309-B0C1-4877-85E4-CB6F8A6DFF36}"/>
              </a:ext>
            </a:extLst>
          </p:cNvPr>
          <p:cNvCxnSpPr>
            <a:cxnSpLocks/>
          </p:cNvCxnSpPr>
          <p:nvPr/>
        </p:nvCxnSpPr>
        <p:spPr>
          <a:xfrm rot="5400000">
            <a:off x="3504359" y="729613"/>
            <a:ext cx="20786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tângulo 111">
            <a:extLst>
              <a:ext uri="{FF2B5EF4-FFF2-40B4-BE49-F238E27FC236}">
                <a16:creationId xmlns:a16="http://schemas.microsoft.com/office/drawing/2014/main" id="{899D8CC6-A903-422C-998C-EEDE3C54D32E}"/>
              </a:ext>
            </a:extLst>
          </p:cNvPr>
          <p:cNvSpPr/>
          <p:nvPr/>
        </p:nvSpPr>
        <p:spPr>
          <a:xfrm rot="10800000" flipV="1">
            <a:off x="9761894" y="1231343"/>
            <a:ext cx="952500" cy="21348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dirty="0">
                <a:solidFill>
                  <a:schemeClr val="tx1"/>
                </a:solidFill>
              </a:rPr>
              <a:t>Ferramentas</a:t>
            </a:r>
          </a:p>
        </p:txBody>
      </p:sp>
      <p:sp>
        <p:nvSpPr>
          <p:cNvPr id="113" name="Retângulo 112">
            <a:extLst>
              <a:ext uri="{FF2B5EF4-FFF2-40B4-BE49-F238E27FC236}">
                <a16:creationId xmlns:a16="http://schemas.microsoft.com/office/drawing/2014/main" id="{56348330-5B68-4B02-9696-0FD7FFEDA8A3}"/>
              </a:ext>
            </a:extLst>
          </p:cNvPr>
          <p:cNvSpPr/>
          <p:nvPr/>
        </p:nvSpPr>
        <p:spPr>
          <a:xfrm rot="10800000" flipV="1">
            <a:off x="9761894" y="1560104"/>
            <a:ext cx="952500" cy="21348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dirty="0">
                <a:solidFill>
                  <a:schemeClr val="tx1"/>
                </a:solidFill>
              </a:rPr>
              <a:t>Ferramentas</a:t>
            </a:r>
          </a:p>
        </p:txBody>
      </p:sp>
      <p:sp>
        <p:nvSpPr>
          <p:cNvPr id="114" name="Retângulo 113">
            <a:extLst>
              <a:ext uri="{FF2B5EF4-FFF2-40B4-BE49-F238E27FC236}">
                <a16:creationId xmlns:a16="http://schemas.microsoft.com/office/drawing/2014/main" id="{90D1247D-2B3B-411E-BCB5-A64876867528}"/>
              </a:ext>
            </a:extLst>
          </p:cNvPr>
          <p:cNvSpPr/>
          <p:nvPr/>
        </p:nvSpPr>
        <p:spPr>
          <a:xfrm rot="10800000" flipV="1">
            <a:off x="9761894" y="1891705"/>
            <a:ext cx="952500" cy="21348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dirty="0">
                <a:solidFill>
                  <a:schemeClr val="tx1"/>
                </a:solidFill>
              </a:rPr>
              <a:t>Ferramentas</a:t>
            </a:r>
          </a:p>
        </p:txBody>
      </p:sp>
      <p:cxnSp>
        <p:nvCxnSpPr>
          <p:cNvPr id="13" name="Conector de Seta Reta 12">
            <a:extLst>
              <a:ext uri="{FF2B5EF4-FFF2-40B4-BE49-F238E27FC236}">
                <a16:creationId xmlns:a16="http://schemas.microsoft.com/office/drawing/2014/main" id="{9E5FED61-E4AC-492F-9738-ACB7DCE541DE}"/>
              </a:ext>
            </a:extLst>
          </p:cNvPr>
          <p:cNvCxnSpPr>
            <a:cxnSpLocks/>
          </p:cNvCxnSpPr>
          <p:nvPr/>
        </p:nvCxnSpPr>
        <p:spPr>
          <a:xfrm flipH="1">
            <a:off x="11136969" y="2542217"/>
            <a:ext cx="189125" cy="2203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Conector de Seta Reta 114">
            <a:extLst>
              <a:ext uri="{FF2B5EF4-FFF2-40B4-BE49-F238E27FC236}">
                <a16:creationId xmlns:a16="http://schemas.microsoft.com/office/drawing/2014/main" id="{DF8E9953-6512-4A25-B484-113AC356AA78}"/>
              </a:ext>
            </a:extLst>
          </p:cNvPr>
          <p:cNvCxnSpPr>
            <a:cxnSpLocks/>
          </p:cNvCxnSpPr>
          <p:nvPr/>
        </p:nvCxnSpPr>
        <p:spPr>
          <a:xfrm>
            <a:off x="11514852" y="2533348"/>
            <a:ext cx="177086" cy="2354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CaixaDeTexto 41">
            <a:extLst>
              <a:ext uri="{FF2B5EF4-FFF2-40B4-BE49-F238E27FC236}">
                <a16:creationId xmlns:a16="http://schemas.microsoft.com/office/drawing/2014/main" id="{D92DA92C-D589-44E9-88F6-DFD60274BEC3}"/>
              </a:ext>
            </a:extLst>
          </p:cNvPr>
          <p:cNvSpPr txBox="1"/>
          <p:nvPr/>
        </p:nvSpPr>
        <p:spPr>
          <a:xfrm rot="16200000">
            <a:off x="2637994" y="1702434"/>
            <a:ext cx="783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Tornos</a:t>
            </a:r>
          </a:p>
        </p:txBody>
      </p:sp>
      <p:sp>
        <p:nvSpPr>
          <p:cNvPr id="53" name="Chave Esquerda 52">
            <a:extLst>
              <a:ext uri="{FF2B5EF4-FFF2-40B4-BE49-F238E27FC236}">
                <a16:creationId xmlns:a16="http://schemas.microsoft.com/office/drawing/2014/main" id="{99F85217-7EB5-49D6-8E2D-77B8505FFEEE}"/>
              </a:ext>
            </a:extLst>
          </p:cNvPr>
          <p:cNvSpPr/>
          <p:nvPr/>
        </p:nvSpPr>
        <p:spPr>
          <a:xfrm>
            <a:off x="3287590" y="1015133"/>
            <a:ext cx="259479" cy="1207690"/>
          </a:xfrm>
          <a:prstGeom prst="leftBrace">
            <a:avLst>
              <a:gd name="adj1" fmla="val 35163"/>
              <a:gd name="adj2" fmla="val 4921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i="1"/>
          </a:p>
        </p:txBody>
      </p:sp>
      <p:sp>
        <p:nvSpPr>
          <p:cNvPr id="64" name="CaixaDeTexto 63">
            <a:extLst>
              <a:ext uri="{FF2B5EF4-FFF2-40B4-BE49-F238E27FC236}">
                <a16:creationId xmlns:a16="http://schemas.microsoft.com/office/drawing/2014/main" id="{E25CAC32-6093-482C-AFB9-A19D4238E68C}"/>
              </a:ext>
            </a:extLst>
          </p:cNvPr>
          <p:cNvSpPr txBox="1"/>
          <p:nvPr/>
        </p:nvSpPr>
        <p:spPr>
          <a:xfrm>
            <a:off x="7133853" y="4760959"/>
            <a:ext cx="6482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Fresa</a:t>
            </a:r>
          </a:p>
        </p:txBody>
      </p:sp>
      <p:sp>
        <p:nvSpPr>
          <p:cNvPr id="117" name="CaixaDeTexto 116">
            <a:extLst>
              <a:ext uri="{FF2B5EF4-FFF2-40B4-BE49-F238E27FC236}">
                <a16:creationId xmlns:a16="http://schemas.microsoft.com/office/drawing/2014/main" id="{CC34FD20-D0FC-409C-B148-F7B877A048B8}"/>
              </a:ext>
            </a:extLst>
          </p:cNvPr>
          <p:cNvSpPr txBox="1"/>
          <p:nvPr/>
        </p:nvSpPr>
        <p:spPr>
          <a:xfrm>
            <a:off x="8084661" y="4799059"/>
            <a:ext cx="6482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Fresa</a:t>
            </a:r>
          </a:p>
        </p:txBody>
      </p:sp>
      <p:sp>
        <p:nvSpPr>
          <p:cNvPr id="118" name="CaixaDeTexto 117">
            <a:extLst>
              <a:ext uri="{FF2B5EF4-FFF2-40B4-BE49-F238E27FC236}">
                <a16:creationId xmlns:a16="http://schemas.microsoft.com/office/drawing/2014/main" id="{CE674E2F-6AB8-4D11-931D-F7EED7530E8D}"/>
              </a:ext>
            </a:extLst>
          </p:cNvPr>
          <p:cNvSpPr txBox="1"/>
          <p:nvPr/>
        </p:nvSpPr>
        <p:spPr>
          <a:xfrm>
            <a:off x="9091764" y="3906702"/>
            <a:ext cx="6482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Fresa</a:t>
            </a:r>
          </a:p>
        </p:txBody>
      </p:sp>
      <p:sp>
        <p:nvSpPr>
          <p:cNvPr id="119" name="CaixaDeTexto 118">
            <a:extLst>
              <a:ext uri="{FF2B5EF4-FFF2-40B4-BE49-F238E27FC236}">
                <a16:creationId xmlns:a16="http://schemas.microsoft.com/office/drawing/2014/main" id="{CE1BF5EE-79B6-4ACB-8B17-DF276A72E05F}"/>
              </a:ext>
            </a:extLst>
          </p:cNvPr>
          <p:cNvSpPr txBox="1"/>
          <p:nvPr/>
        </p:nvSpPr>
        <p:spPr>
          <a:xfrm>
            <a:off x="6712864" y="3105704"/>
            <a:ext cx="6482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Fresa</a:t>
            </a:r>
          </a:p>
        </p:txBody>
      </p:sp>
      <p:sp>
        <p:nvSpPr>
          <p:cNvPr id="120" name="CaixaDeTexto 119">
            <a:extLst>
              <a:ext uri="{FF2B5EF4-FFF2-40B4-BE49-F238E27FC236}">
                <a16:creationId xmlns:a16="http://schemas.microsoft.com/office/drawing/2014/main" id="{FBCF51AA-09BE-495F-8235-796622B572FE}"/>
              </a:ext>
            </a:extLst>
          </p:cNvPr>
          <p:cNvSpPr txBox="1"/>
          <p:nvPr/>
        </p:nvSpPr>
        <p:spPr>
          <a:xfrm>
            <a:off x="9226939" y="5415184"/>
            <a:ext cx="6482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Óleo</a:t>
            </a:r>
          </a:p>
        </p:txBody>
      </p:sp>
      <p:sp>
        <p:nvSpPr>
          <p:cNvPr id="122" name="CaixaDeTexto 121">
            <a:extLst>
              <a:ext uri="{FF2B5EF4-FFF2-40B4-BE49-F238E27FC236}">
                <a16:creationId xmlns:a16="http://schemas.microsoft.com/office/drawing/2014/main" id="{AF37A06B-7A17-4CBD-BC96-C9F87DC933B7}"/>
              </a:ext>
            </a:extLst>
          </p:cNvPr>
          <p:cNvSpPr txBox="1"/>
          <p:nvPr/>
        </p:nvSpPr>
        <p:spPr>
          <a:xfrm>
            <a:off x="9851106" y="5431733"/>
            <a:ext cx="6482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Lixo</a:t>
            </a:r>
          </a:p>
        </p:txBody>
      </p:sp>
      <p:sp>
        <p:nvSpPr>
          <p:cNvPr id="123" name="CaixaDeTexto 122">
            <a:extLst>
              <a:ext uri="{FF2B5EF4-FFF2-40B4-BE49-F238E27FC236}">
                <a16:creationId xmlns:a16="http://schemas.microsoft.com/office/drawing/2014/main" id="{925A44DC-99F2-4FA3-9A98-431B9FD42374}"/>
              </a:ext>
            </a:extLst>
          </p:cNvPr>
          <p:cNvSpPr txBox="1"/>
          <p:nvPr/>
        </p:nvSpPr>
        <p:spPr>
          <a:xfrm>
            <a:off x="8662491" y="5434073"/>
            <a:ext cx="6482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Lixo</a:t>
            </a:r>
          </a:p>
        </p:txBody>
      </p:sp>
      <p:sp>
        <p:nvSpPr>
          <p:cNvPr id="124" name="CaixaDeTexto 123">
            <a:extLst>
              <a:ext uri="{FF2B5EF4-FFF2-40B4-BE49-F238E27FC236}">
                <a16:creationId xmlns:a16="http://schemas.microsoft.com/office/drawing/2014/main" id="{210C659E-DD57-420E-8E43-368BBA75E771}"/>
              </a:ext>
            </a:extLst>
          </p:cNvPr>
          <p:cNvSpPr txBox="1"/>
          <p:nvPr/>
        </p:nvSpPr>
        <p:spPr>
          <a:xfrm rot="16200000">
            <a:off x="10231738" y="2414634"/>
            <a:ext cx="6482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Armário</a:t>
            </a:r>
          </a:p>
        </p:txBody>
      </p:sp>
      <p:sp>
        <p:nvSpPr>
          <p:cNvPr id="126" name="CaixaDeTexto 125">
            <a:extLst>
              <a:ext uri="{FF2B5EF4-FFF2-40B4-BE49-F238E27FC236}">
                <a16:creationId xmlns:a16="http://schemas.microsoft.com/office/drawing/2014/main" id="{180A1A60-6CEE-44A1-96A7-3845A308EA8D}"/>
              </a:ext>
            </a:extLst>
          </p:cNvPr>
          <p:cNvSpPr txBox="1"/>
          <p:nvPr/>
        </p:nvSpPr>
        <p:spPr>
          <a:xfrm>
            <a:off x="10670332" y="4029059"/>
            <a:ext cx="6482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Armário</a:t>
            </a:r>
          </a:p>
        </p:txBody>
      </p:sp>
      <p:grpSp>
        <p:nvGrpSpPr>
          <p:cNvPr id="135" name="Agrupar 134">
            <a:extLst>
              <a:ext uri="{FF2B5EF4-FFF2-40B4-BE49-F238E27FC236}">
                <a16:creationId xmlns:a16="http://schemas.microsoft.com/office/drawing/2014/main" id="{070CFAE4-DD2E-4CEB-8519-7AE303F1BBBC}"/>
              </a:ext>
            </a:extLst>
          </p:cNvPr>
          <p:cNvGrpSpPr/>
          <p:nvPr/>
        </p:nvGrpSpPr>
        <p:grpSpPr>
          <a:xfrm>
            <a:off x="7288994" y="5508717"/>
            <a:ext cx="266700" cy="257175"/>
            <a:chOff x="7288994" y="5508717"/>
            <a:chExt cx="266700" cy="257175"/>
          </a:xfrm>
        </p:grpSpPr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64DF96A6-EB2E-4AAC-8991-3EA3B8A401CF}"/>
                </a:ext>
              </a:extLst>
            </p:cNvPr>
            <p:cNvSpPr/>
            <p:nvPr/>
          </p:nvSpPr>
          <p:spPr>
            <a:xfrm>
              <a:off x="7288994" y="5508717"/>
              <a:ext cx="266700" cy="25717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pt-BR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27" name="Imagem 126">
              <a:extLst>
                <a:ext uri="{FF2B5EF4-FFF2-40B4-BE49-F238E27FC236}">
                  <a16:creationId xmlns:a16="http://schemas.microsoft.com/office/drawing/2014/main" id="{27C69C6A-F5A7-4F8C-B7E8-2243498CD19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370523" y="5554643"/>
              <a:ext cx="117375" cy="166131"/>
            </a:xfrm>
            <a:prstGeom prst="rect">
              <a:avLst/>
            </a:prstGeom>
          </p:spPr>
        </p:pic>
      </p:grpSp>
      <p:sp>
        <p:nvSpPr>
          <p:cNvPr id="129" name="CaixaDeTexto 128">
            <a:extLst>
              <a:ext uri="{FF2B5EF4-FFF2-40B4-BE49-F238E27FC236}">
                <a16:creationId xmlns:a16="http://schemas.microsoft.com/office/drawing/2014/main" id="{F880D779-EF45-4F8C-88F5-5F3AF9228E4F}"/>
              </a:ext>
            </a:extLst>
          </p:cNvPr>
          <p:cNvSpPr txBox="1"/>
          <p:nvPr/>
        </p:nvSpPr>
        <p:spPr>
          <a:xfrm rot="16200000">
            <a:off x="1432436" y="3753261"/>
            <a:ext cx="6482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Mesa</a:t>
            </a:r>
          </a:p>
        </p:txBody>
      </p:sp>
      <p:sp>
        <p:nvSpPr>
          <p:cNvPr id="131" name="CaixaDeTexto 130">
            <a:extLst>
              <a:ext uri="{FF2B5EF4-FFF2-40B4-BE49-F238E27FC236}">
                <a16:creationId xmlns:a16="http://schemas.microsoft.com/office/drawing/2014/main" id="{C77A9A69-EF9C-415D-8719-E67859521E75}"/>
              </a:ext>
            </a:extLst>
          </p:cNvPr>
          <p:cNvSpPr txBox="1"/>
          <p:nvPr/>
        </p:nvSpPr>
        <p:spPr>
          <a:xfrm rot="16200000">
            <a:off x="1436521" y="3317314"/>
            <a:ext cx="6482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Mesa</a:t>
            </a:r>
          </a:p>
        </p:txBody>
      </p:sp>
      <p:sp>
        <p:nvSpPr>
          <p:cNvPr id="132" name="CaixaDeTexto 131">
            <a:extLst>
              <a:ext uri="{FF2B5EF4-FFF2-40B4-BE49-F238E27FC236}">
                <a16:creationId xmlns:a16="http://schemas.microsoft.com/office/drawing/2014/main" id="{0956881B-3F21-4DBD-A0E9-00FDD1F74BBE}"/>
              </a:ext>
            </a:extLst>
          </p:cNvPr>
          <p:cNvSpPr txBox="1"/>
          <p:nvPr/>
        </p:nvSpPr>
        <p:spPr>
          <a:xfrm rot="16200000">
            <a:off x="1180231" y="1891329"/>
            <a:ext cx="1047143" cy="24622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Guindaste</a:t>
            </a:r>
            <a:endParaRPr lang="pt-BR"/>
          </a:p>
        </p:txBody>
      </p:sp>
      <p:grpSp>
        <p:nvGrpSpPr>
          <p:cNvPr id="136" name="Agrupar 135">
            <a:extLst>
              <a:ext uri="{FF2B5EF4-FFF2-40B4-BE49-F238E27FC236}">
                <a16:creationId xmlns:a16="http://schemas.microsoft.com/office/drawing/2014/main" id="{8F7BB96C-1B43-4657-8A1F-D524FC974567}"/>
              </a:ext>
            </a:extLst>
          </p:cNvPr>
          <p:cNvGrpSpPr/>
          <p:nvPr/>
        </p:nvGrpSpPr>
        <p:grpSpPr>
          <a:xfrm>
            <a:off x="1769648" y="694384"/>
            <a:ext cx="206379" cy="195539"/>
            <a:chOff x="7288994" y="5508717"/>
            <a:chExt cx="266700" cy="257175"/>
          </a:xfrm>
        </p:grpSpPr>
        <p:sp>
          <p:nvSpPr>
            <p:cNvPr id="137" name="Elipse 136">
              <a:extLst>
                <a:ext uri="{FF2B5EF4-FFF2-40B4-BE49-F238E27FC236}">
                  <a16:creationId xmlns:a16="http://schemas.microsoft.com/office/drawing/2014/main" id="{41730460-00DB-4A76-8293-090D60F2B26D}"/>
                </a:ext>
              </a:extLst>
            </p:cNvPr>
            <p:cNvSpPr/>
            <p:nvPr/>
          </p:nvSpPr>
          <p:spPr>
            <a:xfrm>
              <a:off x="7288994" y="5508717"/>
              <a:ext cx="266700" cy="25717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pt-BR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38" name="Imagem 137">
              <a:extLst>
                <a:ext uri="{FF2B5EF4-FFF2-40B4-BE49-F238E27FC236}">
                  <a16:creationId xmlns:a16="http://schemas.microsoft.com/office/drawing/2014/main" id="{B0156C82-1D6F-49C8-A41C-76EE52FDCA3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370523" y="5554643"/>
              <a:ext cx="117375" cy="166131"/>
            </a:xfrm>
            <a:prstGeom prst="rect">
              <a:avLst/>
            </a:prstGeom>
          </p:spPr>
        </p:pic>
      </p:grpSp>
      <p:sp>
        <p:nvSpPr>
          <p:cNvPr id="139" name="CaixaDeTexto 138">
            <a:extLst>
              <a:ext uri="{FF2B5EF4-FFF2-40B4-BE49-F238E27FC236}">
                <a16:creationId xmlns:a16="http://schemas.microsoft.com/office/drawing/2014/main" id="{243D9F74-72D8-407B-8391-81151CA4445E}"/>
              </a:ext>
            </a:extLst>
          </p:cNvPr>
          <p:cNvSpPr txBox="1"/>
          <p:nvPr/>
        </p:nvSpPr>
        <p:spPr>
          <a:xfrm rot="16200000">
            <a:off x="2851435" y="3113318"/>
            <a:ext cx="8006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Bancada</a:t>
            </a:r>
          </a:p>
        </p:txBody>
      </p:sp>
      <p:sp>
        <p:nvSpPr>
          <p:cNvPr id="140" name="Retângulo 139">
            <a:extLst>
              <a:ext uri="{FF2B5EF4-FFF2-40B4-BE49-F238E27FC236}">
                <a16:creationId xmlns:a16="http://schemas.microsoft.com/office/drawing/2014/main" id="{C35D4F05-E317-42A3-9C6C-AC8D6799034E}"/>
              </a:ext>
            </a:extLst>
          </p:cNvPr>
          <p:cNvSpPr/>
          <p:nvPr/>
        </p:nvSpPr>
        <p:spPr>
          <a:xfrm>
            <a:off x="205892" y="5933047"/>
            <a:ext cx="176523" cy="14486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1" name="Retângulo 140">
            <a:extLst>
              <a:ext uri="{FF2B5EF4-FFF2-40B4-BE49-F238E27FC236}">
                <a16:creationId xmlns:a16="http://schemas.microsoft.com/office/drawing/2014/main" id="{867ADC8E-CDB3-4972-8414-66348E9220CF}"/>
              </a:ext>
            </a:extLst>
          </p:cNvPr>
          <p:cNvSpPr/>
          <p:nvPr/>
        </p:nvSpPr>
        <p:spPr>
          <a:xfrm>
            <a:off x="1989973" y="5931438"/>
            <a:ext cx="176523" cy="144862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2" name="Retângulo 141">
            <a:extLst>
              <a:ext uri="{FF2B5EF4-FFF2-40B4-BE49-F238E27FC236}">
                <a16:creationId xmlns:a16="http://schemas.microsoft.com/office/drawing/2014/main" id="{1F6C47E0-CFA9-48AC-A8BD-23304D041EEE}"/>
              </a:ext>
            </a:extLst>
          </p:cNvPr>
          <p:cNvSpPr/>
          <p:nvPr/>
        </p:nvSpPr>
        <p:spPr>
          <a:xfrm>
            <a:off x="205892" y="6214883"/>
            <a:ext cx="176523" cy="144862"/>
          </a:xfrm>
          <a:prstGeom prst="rect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3" name="Retângulo 142">
            <a:extLst>
              <a:ext uri="{FF2B5EF4-FFF2-40B4-BE49-F238E27FC236}">
                <a16:creationId xmlns:a16="http://schemas.microsoft.com/office/drawing/2014/main" id="{CC57032C-B238-45E8-A559-79F84DB92007}"/>
              </a:ext>
            </a:extLst>
          </p:cNvPr>
          <p:cNvSpPr/>
          <p:nvPr/>
        </p:nvSpPr>
        <p:spPr>
          <a:xfrm>
            <a:off x="1989973" y="6227972"/>
            <a:ext cx="176523" cy="14486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4" name="Retângulo 143">
            <a:extLst>
              <a:ext uri="{FF2B5EF4-FFF2-40B4-BE49-F238E27FC236}">
                <a16:creationId xmlns:a16="http://schemas.microsoft.com/office/drawing/2014/main" id="{427A6B8D-6511-4C31-9CFB-BB8ED8D6EA92}"/>
              </a:ext>
            </a:extLst>
          </p:cNvPr>
          <p:cNvSpPr/>
          <p:nvPr/>
        </p:nvSpPr>
        <p:spPr>
          <a:xfrm>
            <a:off x="205892" y="6490541"/>
            <a:ext cx="176523" cy="144862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6" name="CaixaDeTexto 145">
            <a:extLst>
              <a:ext uri="{FF2B5EF4-FFF2-40B4-BE49-F238E27FC236}">
                <a16:creationId xmlns:a16="http://schemas.microsoft.com/office/drawing/2014/main" id="{7C8FC0A8-2256-4CA6-83C1-BAC8087FA57A}"/>
              </a:ext>
            </a:extLst>
          </p:cNvPr>
          <p:cNvSpPr txBox="1"/>
          <p:nvPr/>
        </p:nvSpPr>
        <p:spPr>
          <a:xfrm>
            <a:off x="399327" y="5866024"/>
            <a:ext cx="14803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Risco ergonômico</a:t>
            </a:r>
          </a:p>
        </p:txBody>
      </p:sp>
      <p:sp>
        <p:nvSpPr>
          <p:cNvPr id="148" name="CaixaDeTexto 147">
            <a:extLst>
              <a:ext uri="{FF2B5EF4-FFF2-40B4-BE49-F238E27FC236}">
                <a16:creationId xmlns:a16="http://schemas.microsoft.com/office/drawing/2014/main" id="{8933EEFB-2876-4E5F-8137-51DF7A47ACAF}"/>
              </a:ext>
            </a:extLst>
          </p:cNvPr>
          <p:cNvSpPr txBox="1"/>
          <p:nvPr/>
        </p:nvSpPr>
        <p:spPr>
          <a:xfrm>
            <a:off x="399327" y="6164299"/>
            <a:ext cx="157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Risco de acidente</a:t>
            </a:r>
          </a:p>
        </p:txBody>
      </p:sp>
      <p:sp>
        <p:nvSpPr>
          <p:cNvPr id="149" name="CaixaDeTexto 148">
            <a:extLst>
              <a:ext uri="{FF2B5EF4-FFF2-40B4-BE49-F238E27FC236}">
                <a16:creationId xmlns:a16="http://schemas.microsoft.com/office/drawing/2014/main" id="{E9588CC5-422B-47BB-A1E4-9BE5C4EFDF7F}"/>
              </a:ext>
            </a:extLst>
          </p:cNvPr>
          <p:cNvSpPr txBox="1"/>
          <p:nvPr/>
        </p:nvSpPr>
        <p:spPr>
          <a:xfrm>
            <a:off x="399474" y="6428999"/>
            <a:ext cx="14803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Risco físico</a:t>
            </a:r>
          </a:p>
        </p:txBody>
      </p:sp>
      <p:sp>
        <p:nvSpPr>
          <p:cNvPr id="150" name="CaixaDeTexto 149">
            <a:extLst>
              <a:ext uri="{FF2B5EF4-FFF2-40B4-BE49-F238E27FC236}">
                <a16:creationId xmlns:a16="http://schemas.microsoft.com/office/drawing/2014/main" id="{8F014EB3-4787-4E70-8197-D3FB8AB44031}"/>
              </a:ext>
            </a:extLst>
          </p:cNvPr>
          <p:cNvSpPr txBox="1"/>
          <p:nvPr/>
        </p:nvSpPr>
        <p:spPr>
          <a:xfrm>
            <a:off x="2192719" y="5861018"/>
            <a:ext cx="14803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Risco químico</a:t>
            </a:r>
          </a:p>
        </p:txBody>
      </p:sp>
      <p:sp>
        <p:nvSpPr>
          <p:cNvPr id="152" name="CaixaDeTexto 151">
            <a:extLst>
              <a:ext uri="{FF2B5EF4-FFF2-40B4-BE49-F238E27FC236}">
                <a16:creationId xmlns:a16="http://schemas.microsoft.com/office/drawing/2014/main" id="{A20786E6-B93F-4F38-A716-2EA0D8EED3C1}"/>
              </a:ext>
            </a:extLst>
          </p:cNvPr>
          <p:cNvSpPr txBox="1"/>
          <p:nvPr/>
        </p:nvSpPr>
        <p:spPr>
          <a:xfrm>
            <a:off x="2180442" y="6169110"/>
            <a:ext cx="14803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Risco biológico</a:t>
            </a:r>
          </a:p>
        </p:txBody>
      </p:sp>
      <p:cxnSp>
        <p:nvCxnSpPr>
          <p:cNvPr id="154" name="Conector reto 153">
            <a:extLst>
              <a:ext uri="{FF2B5EF4-FFF2-40B4-BE49-F238E27FC236}">
                <a16:creationId xmlns:a16="http://schemas.microsoft.com/office/drawing/2014/main" id="{731CC0BB-D102-4C3E-B077-6E3D5238D239}"/>
              </a:ext>
            </a:extLst>
          </p:cNvPr>
          <p:cNvCxnSpPr/>
          <p:nvPr/>
        </p:nvCxnSpPr>
        <p:spPr>
          <a:xfrm>
            <a:off x="3581862" y="5791478"/>
            <a:ext cx="0" cy="9591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Elipse 154">
            <a:extLst>
              <a:ext uri="{FF2B5EF4-FFF2-40B4-BE49-F238E27FC236}">
                <a16:creationId xmlns:a16="http://schemas.microsoft.com/office/drawing/2014/main" id="{628FD850-44E5-4F7D-853C-1D51A4D6B702}"/>
              </a:ext>
            </a:extLst>
          </p:cNvPr>
          <p:cNvSpPr/>
          <p:nvPr/>
        </p:nvSpPr>
        <p:spPr>
          <a:xfrm>
            <a:off x="2460562" y="2473862"/>
            <a:ext cx="565597" cy="565200"/>
          </a:xfrm>
          <a:prstGeom prst="ellipse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6" name="Elipse 155">
            <a:extLst>
              <a:ext uri="{FF2B5EF4-FFF2-40B4-BE49-F238E27FC236}">
                <a16:creationId xmlns:a16="http://schemas.microsoft.com/office/drawing/2014/main" id="{4E092274-614A-4053-B419-B24A38E5F830}"/>
              </a:ext>
            </a:extLst>
          </p:cNvPr>
          <p:cNvSpPr/>
          <p:nvPr/>
        </p:nvSpPr>
        <p:spPr>
          <a:xfrm>
            <a:off x="4813134" y="4123251"/>
            <a:ext cx="395966" cy="396000"/>
          </a:xfrm>
          <a:prstGeom prst="ellipse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7" name="Elipse 156">
            <a:extLst>
              <a:ext uri="{FF2B5EF4-FFF2-40B4-BE49-F238E27FC236}">
                <a16:creationId xmlns:a16="http://schemas.microsoft.com/office/drawing/2014/main" id="{8072DEAD-2F77-434D-9969-91868ABB609B}"/>
              </a:ext>
            </a:extLst>
          </p:cNvPr>
          <p:cNvSpPr/>
          <p:nvPr/>
        </p:nvSpPr>
        <p:spPr>
          <a:xfrm>
            <a:off x="5962574" y="6181522"/>
            <a:ext cx="270000" cy="27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8" name="CaixaDeTexto 157">
            <a:extLst>
              <a:ext uri="{FF2B5EF4-FFF2-40B4-BE49-F238E27FC236}">
                <a16:creationId xmlns:a16="http://schemas.microsoft.com/office/drawing/2014/main" id="{C972C53B-1D51-4739-87FA-067FCCD9D9FF}"/>
              </a:ext>
            </a:extLst>
          </p:cNvPr>
          <p:cNvSpPr txBox="1"/>
          <p:nvPr/>
        </p:nvSpPr>
        <p:spPr>
          <a:xfrm>
            <a:off x="3825870" y="6479029"/>
            <a:ext cx="7759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Grande</a:t>
            </a:r>
          </a:p>
        </p:txBody>
      </p:sp>
      <p:sp>
        <p:nvSpPr>
          <p:cNvPr id="160" name="CaixaDeTexto 159">
            <a:extLst>
              <a:ext uri="{FF2B5EF4-FFF2-40B4-BE49-F238E27FC236}">
                <a16:creationId xmlns:a16="http://schemas.microsoft.com/office/drawing/2014/main" id="{C105141E-1A91-4D71-AADA-993B2876ACFD}"/>
              </a:ext>
            </a:extLst>
          </p:cNvPr>
          <p:cNvSpPr txBox="1"/>
          <p:nvPr/>
        </p:nvSpPr>
        <p:spPr>
          <a:xfrm>
            <a:off x="4928293" y="6465914"/>
            <a:ext cx="6827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Médio</a:t>
            </a:r>
          </a:p>
        </p:txBody>
      </p:sp>
      <p:sp>
        <p:nvSpPr>
          <p:cNvPr id="161" name="CaixaDeTexto 160">
            <a:extLst>
              <a:ext uri="{FF2B5EF4-FFF2-40B4-BE49-F238E27FC236}">
                <a16:creationId xmlns:a16="http://schemas.microsoft.com/office/drawing/2014/main" id="{BAC4E0CE-5083-4D80-8154-FEADD71254E2}"/>
              </a:ext>
            </a:extLst>
          </p:cNvPr>
          <p:cNvSpPr txBox="1"/>
          <p:nvPr/>
        </p:nvSpPr>
        <p:spPr>
          <a:xfrm>
            <a:off x="5820490" y="6484963"/>
            <a:ext cx="6304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Baixo</a:t>
            </a:r>
          </a:p>
        </p:txBody>
      </p:sp>
      <p:cxnSp>
        <p:nvCxnSpPr>
          <p:cNvPr id="162" name="Conector reto 161">
            <a:extLst>
              <a:ext uri="{FF2B5EF4-FFF2-40B4-BE49-F238E27FC236}">
                <a16:creationId xmlns:a16="http://schemas.microsoft.com/office/drawing/2014/main" id="{445DA977-C1A3-4A72-94E4-D406C672342C}"/>
              </a:ext>
            </a:extLst>
          </p:cNvPr>
          <p:cNvCxnSpPr/>
          <p:nvPr/>
        </p:nvCxnSpPr>
        <p:spPr>
          <a:xfrm>
            <a:off x="6711308" y="5813351"/>
            <a:ext cx="0" cy="9591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3" name="Imagem 162">
            <a:extLst>
              <a:ext uri="{FF2B5EF4-FFF2-40B4-BE49-F238E27FC236}">
                <a16:creationId xmlns:a16="http://schemas.microsoft.com/office/drawing/2014/main" id="{F1A329DC-C4BB-433C-BE3E-2B3F44A1D6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51878" y="5849407"/>
            <a:ext cx="934230" cy="934230"/>
          </a:xfrm>
          <a:prstGeom prst="rect">
            <a:avLst/>
          </a:prstGeom>
        </p:spPr>
      </p:pic>
      <p:sp>
        <p:nvSpPr>
          <p:cNvPr id="164" name="CaixaDeTexto 163">
            <a:extLst>
              <a:ext uri="{FF2B5EF4-FFF2-40B4-BE49-F238E27FC236}">
                <a16:creationId xmlns:a16="http://schemas.microsoft.com/office/drawing/2014/main" id="{491D9AA7-77C4-4AD8-8167-D5F124BD254D}"/>
              </a:ext>
            </a:extLst>
          </p:cNvPr>
          <p:cNvSpPr txBox="1"/>
          <p:nvPr/>
        </p:nvSpPr>
        <p:spPr>
          <a:xfrm>
            <a:off x="7240385" y="5835376"/>
            <a:ext cx="32970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/>
              <a:t>Higiene e Segurança no Trabalho </a:t>
            </a:r>
          </a:p>
        </p:txBody>
      </p:sp>
      <p:sp>
        <p:nvSpPr>
          <p:cNvPr id="165" name="CaixaDeTexto 164">
            <a:extLst>
              <a:ext uri="{FF2B5EF4-FFF2-40B4-BE49-F238E27FC236}">
                <a16:creationId xmlns:a16="http://schemas.microsoft.com/office/drawing/2014/main" id="{6D16D6D2-F573-4E81-B5CF-BCCE3E4CE750}"/>
              </a:ext>
            </a:extLst>
          </p:cNvPr>
          <p:cNvSpPr txBox="1"/>
          <p:nvPr/>
        </p:nvSpPr>
        <p:spPr>
          <a:xfrm>
            <a:off x="6747044" y="6100897"/>
            <a:ext cx="4226205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pt-BR" sz="1200" dirty="0"/>
              <a:t>Alunos: Victória Isabelle; Victor Eduardo; </a:t>
            </a:r>
            <a:r>
              <a:rPr lang="pt-BR" sz="1200" dirty="0" err="1"/>
              <a:t>Jenifher</a:t>
            </a:r>
            <a:r>
              <a:rPr lang="pt-BR" sz="1200" dirty="0"/>
              <a:t> Valle</a:t>
            </a:r>
          </a:p>
          <a:p>
            <a:pPr algn="ctr"/>
            <a:r>
              <a:rPr lang="pt-BR" sz="1200" dirty="0"/>
              <a:t>Professor: </a:t>
            </a:r>
            <a:r>
              <a:rPr lang="pt-BR" sz="1200" dirty="0" err="1"/>
              <a:t>Gianpaulo</a:t>
            </a:r>
            <a:r>
              <a:rPr lang="pt-BR" sz="1200" dirty="0"/>
              <a:t> Alves Medeiros</a:t>
            </a:r>
          </a:p>
          <a:p>
            <a:pPr algn="ctr"/>
            <a:r>
              <a:rPr lang="pt-BR" sz="1200" dirty="0"/>
              <a:t>Turma: CTI Mecânica IV      Versão: Set/2019</a:t>
            </a:r>
            <a:endParaRPr lang="pt-BR" sz="1200" dirty="0">
              <a:cs typeface="Calibri"/>
            </a:endParaRPr>
          </a:p>
        </p:txBody>
      </p:sp>
      <p:sp>
        <p:nvSpPr>
          <p:cNvPr id="116" name="Elipse 115">
            <a:extLst>
              <a:ext uri="{FF2B5EF4-FFF2-40B4-BE49-F238E27FC236}">
                <a16:creationId xmlns:a16="http://schemas.microsoft.com/office/drawing/2014/main" id="{D8AA2E8A-B80B-4F52-97B0-1176086A4C0E}"/>
              </a:ext>
            </a:extLst>
          </p:cNvPr>
          <p:cNvSpPr/>
          <p:nvPr/>
        </p:nvSpPr>
        <p:spPr>
          <a:xfrm>
            <a:off x="2264632" y="5139374"/>
            <a:ext cx="270000" cy="270000"/>
          </a:xfrm>
          <a:prstGeom prst="ellipse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1" name="Elipse 120">
            <a:extLst>
              <a:ext uri="{FF2B5EF4-FFF2-40B4-BE49-F238E27FC236}">
                <a16:creationId xmlns:a16="http://schemas.microsoft.com/office/drawing/2014/main" id="{FD792CB7-C022-475B-ACB5-AF2F9C0786D6}"/>
              </a:ext>
            </a:extLst>
          </p:cNvPr>
          <p:cNvSpPr/>
          <p:nvPr/>
        </p:nvSpPr>
        <p:spPr>
          <a:xfrm>
            <a:off x="3743808" y="5139374"/>
            <a:ext cx="270000" cy="270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5" name="Elipse 124">
            <a:extLst>
              <a:ext uri="{FF2B5EF4-FFF2-40B4-BE49-F238E27FC236}">
                <a16:creationId xmlns:a16="http://schemas.microsoft.com/office/drawing/2014/main" id="{E5B1FD63-AA10-4E3C-A03D-E69FD9DFA512}"/>
              </a:ext>
            </a:extLst>
          </p:cNvPr>
          <p:cNvSpPr/>
          <p:nvPr/>
        </p:nvSpPr>
        <p:spPr>
          <a:xfrm>
            <a:off x="5079268" y="5139374"/>
            <a:ext cx="270000" cy="270000"/>
          </a:xfrm>
          <a:prstGeom prst="ellipse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8" name="Elipse 127">
            <a:extLst>
              <a:ext uri="{FF2B5EF4-FFF2-40B4-BE49-F238E27FC236}">
                <a16:creationId xmlns:a16="http://schemas.microsoft.com/office/drawing/2014/main" id="{AB295EA6-71F2-4B17-8140-8C40046A4AFD}"/>
              </a:ext>
            </a:extLst>
          </p:cNvPr>
          <p:cNvSpPr/>
          <p:nvPr/>
        </p:nvSpPr>
        <p:spPr>
          <a:xfrm>
            <a:off x="6322845" y="4870964"/>
            <a:ext cx="395966" cy="3960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0" name="Elipse 129">
            <a:extLst>
              <a:ext uri="{FF2B5EF4-FFF2-40B4-BE49-F238E27FC236}">
                <a16:creationId xmlns:a16="http://schemas.microsoft.com/office/drawing/2014/main" id="{2C5AA25D-5003-4585-9BF0-2E5DBCF27247}"/>
              </a:ext>
            </a:extLst>
          </p:cNvPr>
          <p:cNvSpPr/>
          <p:nvPr/>
        </p:nvSpPr>
        <p:spPr>
          <a:xfrm>
            <a:off x="8715298" y="5005185"/>
            <a:ext cx="270000" cy="270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3" name="Elipse 132">
            <a:extLst>
              <a:ext uri="{FF2B5EF4-FFF2-40B4-BE49-F238E27FC236}">
                <a16:creationId xmlns:a16="http://schemas.microsoft.com/office/drawing/2014/main" id="{F66A7CA2-F501-493D-8FE9-B4E98DEE9F6F}"/>
              </a:ext>
            </a:extLst>
          </p:cNvPr>
          <p:cNvSpPr/>
          <p:nvPr/>
        </p:nvSpPr>
        <p:spPr>
          <a:xfrm>
            <a:off x="9915447" y="5005184"/>
            <a:ext cx="270000" cy="270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4" name="Elipse 133">
            <a:extLst>
              <a:ext uri="{FF2B5EF4-FFF2-40B4-BE49-F238E27FC236}">
                <a16:creationId xmlns:a16="http://schemas.microsoft.com/office/drawing/2014/main" id="{A43B7960-3CA8-4EEB-A675-9EF6F0552B02}"/>
              </a:ext>
            </a:extLst>
          </p:cNvPr>
          <p:cNvSpPr/>
          <p:nvPr/>
        </p:nvSpPr>
        <p:spPr>
          <a:xfrm>
            <a:off x="9310609" y="4909934"/>
            <a:ext cx="270000" cy="270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5" name="Elipse 144">
            <a:extLst>
              <a:ext uri="{FF2B5EF4-FFF2-40B4-BE49-F238E27FC236}">
                <a16:creationId xmlns:a16="http://schemas.microsoft.com/office/drawing/2014/main" id="{61BFA593-8A92-491F-9F29-0068AD3C616E}"/>
              </a:ext>
            </a:extLst>
          </p:cNvPr>
          <p:cNvSpPr/>
          <p:nvPr/>
        </p:nvSpPr>
        <p:spPr>
          <a:xfrm>
            <a:off x="10742445" y="3480314"/>
            <a:ext cx="395966" cy="396000"/>
          </a:xfrm>
          <a:prstGeom prst="ellipse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7" name="Elipse 146">
            <a:extLst>
              <a:ext uri="{FF2B5EF4-FFF2-40B4-BE49-F238E27FC236}">
                <a16:creationId xmlns:a16="http://schemas.microsoft.com/office/drawing/2014/main" id="{D2C552AC-0FA7-407C-9A11-326FFA1D4A5A}"/>
              </a:ext>
            </a:extLst>
          </p:cNvPr>
          <p:cNvSpPr/>
          <p:nvPr/>
        </p:nvSpPr>
        <p:spPr>
          <a:xfrm>
            <a:off x="11270518" y="3081974"/>
            <a:ext cx="270000" cy="270000"/>
          </a:xfrm>
          <a:prstGeom prst="ellipse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1" name="Elipse 150">
            <a:extLst>
              <a:ext uri="{FF2B5EF4-FFF2-40B4-BE49-F238E27FC236}">
                <a16:creationId xmlns:a16="http://schemas.microsoft.com/office/drawing/2014/main" id="{8E350827-C52B-4AEC-83FD-B9A7677A4502}"/>
              </a:ext>
            </a:extLst>
          </p:cNvPr>
          <p:cNvSpPr/>
          <p:nvPr/>
        </p:nvSpPr>
        <p:spPr>
          <a:xfrm>
            <a:off x="10084656" y="2415224"/>
            <a:ext cx="270000" cy="2700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3" name="Elipse 152">
            <a:extLst>
              <a:ext uri="{FF2B5EF4-FFF2-40B4-BE49-F238E27FC236}">
                <a16:creationId xmlns:a16="http://schemas.microsoft.com/office/drawing/2014/main" id="{0733F689-A987-44AE-AF33-9CCA69D84DD5}"/>
              </a:ext>
            </a:extLst>
          </p:cNvPr>
          <p:cNvSpPr/>
          <p:nvPr/>
        </p:nvSpPr>
        <p:spPr>
          <a:xfrm>
            <a:off x="9408380" y="1391287"/>
            <a:ext cx="270000" cy="270000"/>
          </a:xfrm>
          <a:prstGeom prst="ellipse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6" name="Elipse 165">
            <a:extLst>
              <a:ext uri="{FF2B5EF4-FFF2-40B4-BE49-F238E27FC236}">
                <a16:creationId xmlns:a16="http://schemas.microsoft.com/office/drawing/2014/main" id="{DF5AB660-78A3-437E-BB01-1817F28BFC54}"/>
              </a:ext>
            </a:extLst>
          </p:cNvPr>
          <p:cNvSpPr/>
          <p:nvPr/>
        </p:nvSpPr>
        <p:spPr>
          <a:xfrm>
            <a:off x="4457623" y="4257472"/>
            <a:ext cx="270000" cy="2700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8" name="Elipse 167">
            <a:extLst>
              <a:ext uri="{FF2B5EF4-FFF2-40B4-BE49-F238E27FC236}">
                <a16:creationId xmlns:a16="http://schemas.microsoft.com/office/drawing/2014/main" id="{EDD29E9D-8776-4A08-9019-BC309B7B764C}"/>
              </a:ext>
            </a:extLst>
          </p:cNvPr>
          <p:cNvSpPr/>
          <p:nvPr/>
        </p:nvSpPr>
        <p:spPr>
          <a:xfrm>
            <a:off x="3141495" y="4518539"/>
            <a:ext cx="395966" cy="3960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9" name="Elipse 168">
            <a:extLst>
              <a:ext uri="{FF2B5EF4-FFF2-40B4-BE49-F238E27FC236}">
                <a16:creationId xmlns:a16="http://schemas.microsoft.com/office/drawing/2014/main" id="{16E0CE57-1454-4050-A607-DF3DA52230CC}"/>
              </a:ext>
            </a:extLst>
          </p:cNvPr>
          <p:cNvSpPr/>
          <p:nvPr/>
        </p:nvSpPr>
        <p:spPr>
          <a:xfrm>
            <a:off x="2750406" y="3186748"/>
            <a:ext cx="270000" cy="270000"/>
          </a:xfrm>
          <a:prstGeom prst="ellipse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1" name="Elipse 170">
            <a:extLst>
              <a:ext uri="{FF2B5EF4-FFF2-40B4-BE49-F238E27FC236}">
                <a16:creationId xmlns:a16="http://schemas.microsoft.com/office/drawing/2014/main" id="{0C344F3A-D6F9-4776-AB5B-E137222EDBBD}"/>
              </a:ext>
            </a:extLst>
          </p:cNvPr>
          <p:cNvSpPr/>
          <p:nvPr/>
        </p:nvSpPr>
        <p:spPr>
          <a:xfrm>
            <a:off x="9128062" y="2121436"/>
            <a:ext cx="565597" cy="565200"/>
          </a:xfrm>
          <a:prstGeom prst="ellipse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2" name="Elipse 171">
            <a:extLst>
              <a:ext uri="{FF2B5EF4-FFF2-40B4-BE49-F238E27FC236}">
                <a16:creationId xmlns:a16="http://schemas.microsoft.com/office/drawing/2014/main" id="{1A181867-BB13-4A0A-B60F-0F2EE0735E0A}"/>
              </a:ext>
            </a:extLst>
          </p:cNvPr>
          <p:cNvSpPr/>
          <p:nvPr/>
        </p:nvSpPr>
        <p:spPr>
          <a:xfrm>
            <a:off x="4000423" y="2581072"/>
            <a:ext cx="270000" cy="2700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3" name="Elipse 172">
            <a:extLst>
              <a:ext uri="{FF2B5EF4-FFF2-40B4-BE49-F238E27FC236}">
                <a16:creationId xmlns:a16="http://schemas.microsoft.com/office/drawing/2014/main" id="{5E99CB47-4FF9-4F04-98DC-EA879FD1119A}"/>
              </a:ext>
            </a:extLst>
          </p:cNvPr>
          <p:cNvSpPr/>
          <p:nvPr/>
        </p:nvSpPr>
        <p:spPr>
          <a:xfrm>
            <a:off x="5069742" y="3091498"/>
            <a:ext cx="270000" cy="270000"/>
          </a:xfrm>
          <a:prstGeom prst="ellipse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4" name="Elipse 173">
            <a:extLst>
              <a:ext uri="{FF2B5EF4-FFF2-40B4-BE49-F238E27FC236}">
                <a16:creationId xmlns:a16="http://schemas.microsoft.com/office/drawing/2014/main" id="{7871B827-5254-4A8E-BD48-D2E12379D7A2}"/>
              </a:ext>
            </a:extLst>
          </p:cNvPr>
          <p:cNvSpPr/>
          <p:nvPr/>
        </p:nvSpPr>
        <p:spPr>
          <a:xfrm>
            <a:off x="6000673" y="3543097"/>
            <a:ext cx="270000" cy="2700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5" name="Elipse 174">
            <a:extLst>
              <a:ext uri="{FF2B5EF4-FFF2-40B4-BE49-F238E27FC236}">
                <a16:creationId xmlns:a16="http://schemas.microsoft.com/office/drawing/2014/main" id="{F10B0E65-4E3A-4ADF-9BD6-77BD5E60ECE9}"/>
              </a:ext>
            </a:extLst>
          </p:cNvPr>
          <p:cNvSpPr/>
          <p:nvPr/>
        </p:nvSpPr>
        <p:spPr>
          <a:xfrm>
            <a:off x="7180095" y="4280414"/>
            <a:ext cx="395966" cy="396000"/>
          </a:xfrm>
          <a:prstGeom prst="ellipse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6" name="Elipse 175">
            <a:extLst>
              <a:ext uri="{FF2B5EF4-FFF2-40B4-BE49-F238E27FC236}">
                <a16:creationId xmlns:a16="http://schemas.microsoft.com/office/drawing/2014/main" id="{8DD90A4A-A053-493E-B329-03657E036AA5}"/>
              </a:ext>
            </a:extLst>
          </p:cNvPr>
          <p:cNvSpPr/>
          <p:nvPr/>
        </p:nvSpPr>
        <p:spPr>
          <a:xfrm>
            <a:off x="8142120" y="4270889"/>
            <a:ext cx="395966" cy="396000"/>
          </a:xfrm>
          <a:prstGeom prst="ellipse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7" name="Elipse 176">
            <a:extLst>
              <a:ext uri="{FF2B5EF4-FFF2-40B4-BE49-F238E27FC236}">
                <a16:creationId xmlns:a16="http://schemas.microsoft.com/office/drawing/2014/main" id="{1BE647CE-32B4-414C-AF87-843C56AC9936}"/>
              </a:ext>
            </a:extLst>
          </p:cNvPr>
          <p:cNvSpPr/>
          <p:nvPr/>
        </p:nvSpPr>
        <p:spPr>
          <a:xfrm>
            <a:off x="9151770" y="4270889"/>
            <a:ext cx="395966" cy="396000"/>
          </a:xfrm>
          <a:prstGeom prst="ellipse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8" name="Elipse 177">
            <a:extLst>
              <a:ext uri="{FF2B5EF4-FFF2-40B4-BE49-F238E27FC236}">
                <a16:creationId xmlns:a16="http://schemas.microsoft.com/office/drawing/2014/main" id="{26009784-9396-4D56-8D9D-EDCB360217FB}"/>
              </a:ext>
            </a:extLst>
          </p:cNvPr>
          <p:cNvSpPr/>
          <p:nvPr/>
        </p:nvSpPr>
        <p:spPr>
          <a:xfrm>
            <a:off x="6760995" y="2613539"/>
            <a:ext cx="395966" cy="396000"/>
          </a:xfrm>
          <a:prstGeom prst="ellipse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9" name="Elipse 178">
            <a:extLst>
              <a:ext uri="{FF2B5EF4-FFF2-40B4-BE49-F238E27FC236}">
                <a16:creationId xmlns:a16="http://schemas.microsoft.com/office/drawing/2014/main" id="{F6B4C796-1843-4CB4-AE3D-AE171C51648D}"/>
              </a:ext>
            </a:extLst>
          </p:cNvPr>
          <p:cNvSpPr/>
          <p:nvPr/>
        </p:nvSpPr>
        <p:spPr>
          <a:xfrm>
            <a:off x="7951056" y="2862898"/>
            <a:ext cx="270000" cy="2700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0" name="Elipse 179">
            <a:extLst>
              <a:ext uri="{FF2B5EF4-FFF2-40B4-BE49-F238E27FC236}">
                <a16:creationId xmlns:a16="http://schemas.microsoft.com/office/drawing/2014/main" id="{42975283-3F40-4B98-9514-E3882944CC52}"/>
              </a:ext>
            </a:extLst>
          </p:cNvPr>
          <p:cNvSpPr/>
          <p:nvPr/>
        </p:nvSpPr>
        <p:spPr>
          <a:xfrm>
            <a:off x="3870262" y="5921911"/>
            <a:ext cx="565597" cy="5652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1" name="CaixaDeTexto 180">
            <a:extLst>
              <a:ext uri="{FF2B5EF4-FFF2-40B4-BE49-F238E27FC236}">
                <a16:creationId xmlns:a16="http://schemas.microsoft.com/office/drawing/2014/main" id="{BC9BEAE5-BBB8-4CC9-A39E-926C7D8553E5}"/>
              </a:ext>
            </a:extLst>
          </p:cNvPr>
          <p:cNvSpPr txBox="1"/>
          <p:nvPr/>
        </p:nvSpPr>
        <p:spPr>
          <a:xfrm rot="16200000">
            <a:off x="2923802" y="2617834"/>
            <a:ext cx="724460" cy="24622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t-BR" sz="1000" dirty="0">
                <a:latin typeface="Arial"/>
                <a:cs typeface="Arial"/>
              </a:rPr>
              <a:t>Cortador</a:t>
            </a:r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CaixaDeTexto 181">
            <a:extLst>
              <a:ext uri="{FF2B5EF4-FFF2-40B4-BE49-F238E27FC236}">
                <a16:creationId xmlns:a16="http://schemas.microsoft.com/office/drawing/2014/main" id="{B293B820-E611-4BF5-8C55-4D33E73E9E20}"/>
              </a:ext>
            </a:extLst>
          </p:cNvPr>
          <p:cNvSpPr txBox="1"/>
          <p:nvPr/>
        </p:nvSpPr>
        <p:spPr>
          <a:xfrm rot="16200000">
            <a:off x="8524502" y="2274934"/>
            <a:ext cx="724460" cy="24622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t-BR" sz="1000" dirty="0">
                <a:latin typeface="Arial"/>
                <a:cs typeface="Arial"/>
              </a:rPr>
              <a:t>Cortador</a:t>
            </a:r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Elipse 182">
            <a:extLst>
              <a:ext uri="{FF2B5EF4-FFF2-40B4-BE49-F238E27FC236}">
                <a16:creationId xmlns:a16="http://schemas.microsoft.com/office/drawing/2014/main" id="{B39562A1-017B-4FC0-9505-11843E3303ED}"/>
              </a:ext>
            </a:extLst>
          </p:cNvPr>
          <p:cNvSpPr/>
          <p:nvPr/>
        </p:nvSpPr>
        <p:spPr>
          <a:xfrm>
            <a:off x="2836695" y="1051439"/>
            <a:ext cx="395966" cy="396000"/>
          </a:xfrm>
          <a:prstGeom prst="ellipse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4" name="Elipse 183">
            <a:extLst>
              <a:ext uri="{FF2B5EF4-FFF2-40B4-BE49-F238E27FC236}">
                <a16:creationId xmlns:a16="http://schemas.microsoft.com/office/drawing/2014/main" id="{38E89D5F-3920-4159-8D22-20AD7636FA87}"/>
              </a:ext>
            </a:extLst>
          </p:cNvPr>
          <p:cNvSpPr/>
          <p:nvPr/>
        </p:nvSpPr>
        <p:spPr>
          <a:xfrm>
            <a:off x="2000173" y="1866697"/>
            <a:ext cx="270000" cy="2700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5" name="Elipse 184">
            <a:extLst>
              <a:ext uri="{FF2B5EF4-FFF2-40B4-BE49-F238E27FC236}">
                <a16:creationId xmlns:a16="http://schemas.microsoft.com/office/drawing/2014/main" id="{C9740F7B-C100-4962-B7B1-AB1F9B1A9DC8}"/>
              </a:ext>
            </a:extLst>
          </p:cNvPr>
          <p:cNvSpPr/>
          <p:nvPr/>
        </p:nvSpPr>
        <p:spPr>
          <a:xfrm>
            <a:off x="1988970" y="2680214"/>
            <a:ext cx="395966" cy="396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6" name="Elipse 185">
            <a:extLst>
              <a:ext uri="{FF2B5EF4-FFF2-40B4-BE49-F238E27FC236}">
                <a16:creationId xmlns:a16="http://schemas.microsoft.com/office/drawing/2014/main" id="{8A363ACA-594C-4E98-8FAA-4BF343A0AAB7}"/>
              </a:ext>
            </a:extLst>
          </p:cNvPr>
          <p:cNvSpPr/>
          <p:nvPr/>
        </p:nvSpPr>
        <p:spPr>
          <a:xfrm>
            <a:off x="1990648" y="3609772"/>
            <a:ext cx="270000" cy="2700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7" name="Elipse 186">
            <a:extLst>
              <a:ext uri="{FF2B5EF4-FFF2-40B4-BE49-F238E27FC236}">
                <a16:creationId xmlns:a16="http://schemas.microsoft.com/office/drawing/2014/main" id="{12B867F4-3115-429C-93D9-ED0B791095BB}"/>
              </a:ext>
            </a:extLst>
          </p:cNvPr>
          <p:cNvSpPr/>
          <p:nvPr/>
        </p:nvSpPr>
        <p:spPr>
          <a:xfrm>
            <a:off x="8713620" y="1251464"/>
            <a:ext cx="395966" cy="396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8" name="Elipse 187">
            <a:extLst>
              <a:ext uri="{FF2B5EF4-FFF2-40B4-BE49-F238E27FC236}">
                <a16:creationId xmlns:a16="http://schemas.microsoft.com/office/drawing/2014/main" id="{6056BBB1-D97F-4A01-8A75-03DC443FC308}"/>
              </a:ext>
            </a:extLst>
          </p:cNvPr>
          <p:cNvSpPr/>
          <p:nvPr/>
        </p:nvSpPr>
        <p:spPr>
          <a:xfrm>
            <a:off x="5003634" y="6075875"/>
            <a:ext cx="395966" cy="39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9" name="Elipse 188">
            <a:extLst>
              <a:ext uri="{FF2B5EF4-FFF2-40B4-BE49-F238E27FC236}">
                <a16:creationId xmlns:a16="http://schemas.microsoft.com/office/drawing/2014/main" id="{767B77C0-6D6B-4A2B-B6E7-AF7854B3018B}"/>
              </a:ext>
            </a:extLst>
          </p:cNvPr>
          <p:cNvSpPr/>
          <p:nvPr/>
        </p:nvSpPr>
        <p:spPr>
          <a:xfrm>
            <a:off x="4298784" y="2484950"/>
            <a:ext cx="395966" cy="396000"/>
          </a:xfrm>
          <a:prstGeom prst="ellipse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0" name="Elipse 189">
            <a:extLst>
              <a:ext uri="{FF2B5EF4-FFF2-40B4-BE49-F238E27FC236}">
                <a16:creationId xmlns:a16="http://schemas.microsoft.com/office/drawing/2014/main" id="{756E2586-201F-455B-84D1-4D9A0696D04A}"/>
              </a:ext>
            </a:extLst>
          </p:cNvPr>
          <p:cNvSpPr/>
          <p:nvPr/>
        </p:nvSpPr>
        <p:spPr>
          <a:xfrm>
            <a:off x="9204159" y="2742125"/>
            <a:ext cx="395966" cy="396000"/>
          </a:xfrm>
          <a:prstGeom prst="ellipse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2" name="Elipse 191">
            <a:extLst>
              <a:ext uri="{FF2B5EF4-FFF2-40B4-BE49-F238E27FC236}">
                <a16:creationId xmlns:a16="http://schemas.microsoft.com/office/drawing/2014/main" id="{60884BC7-E537-437F-B7B6-7C5F2F8AA77E}"/>
              </a:ext>
            </a:extLst>
          </p:cNvPr>
          <p:cNvSpPr/>
          <p:nvPr/>
        </p:nvSpPr>
        <p:spPr>
          <a:xfrm>
            <a:off x="5375109" y="3037400"/>
            <a:ext cx="395966" cy="396000"/>
          </a:xfrm>
          <a:prstGeom prst="ellipse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3" name="Elipse 192">
            <a:extLst>
              <a:ext uri="{FF2B5EF4-FFF2-40B4-BE49-F238E27FC236}">
                <a16:creationId xmlns:a16="http://schemas.microsoft.com/office/drawing/2014/main" id="{4FB1E0D2-4229-4A61-98E9-AF84A091D200}"/>
              </a:ext>
            </a:extLst>
          </p:cNvPr>
          <p:cNvSpPr/>
          <p:nvPr/>
        </p:nvSpPr>
        <p:spPr>
          <a:xfrm>
            <a:off x="704773" y="4514647"/>
            <a:ext cx="270000" cy="2700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4" name="Elipse 193">
            <a:extLst>
              <a:ext uri="{FF2B5EF4-FFF2-40B4-BE49-F238E27FC236}">
                <a16:creationId xmlns:a16="http://schemas.microsoft.com/office/drawing/2014/main" id="{F9EE5AB2-64D1-4DD8-B6E8-8E890D33A436}"/>
              </a:ext>
            </a:extLst>
          </p:cNvPr>
          <p:cNvSpPr/>
          <p:nvPr/>
        </p:nvSpPr>
        <p:spPr>
          <a:xfrm>
            <a:off x="876223" y="5152822"/>
            <a:ext cx="270000" cy="2700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6" name="CaixaDeTexto 195">
            <a:extLst>
              <a:ext uri="{FF2B5EF4-FFF2-40B4-BE49-F238E27FC236}">
                <a16:creationId xmlns:a16="http://schemas.microsoft.com/office/drawing/2014/main" id="{6220CE9F-DC90-4A9D-ADAF-8F92EDAB90AB}"/>
              </a:ext>
            </a:extLst>
          </p:cNvPr>
          <p:cNvSpPr txBox="1"/>
          <p:nvPr/>
        </p:nvSpPr>
        <p:spPr>
          <a:xfrm rot="16200000">
            <a:off x="-315194" y="4882178"/>
            <a:ext cx="1047143" cy="24622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pt-BR" sz="1000" dirty="0">
                <a:latin typeface="Arial"/>
                <a:cs typeface="Arial"/>
              </a:rPr>
              <a:t>Entrada</a:t>
            </a:r>
          </a:p>
        </p:txBody>
      </p:sp>
      <p:sp>
        <p:nvSpPr>
          <p:cNvPr id="197" name="CaixaDeTexto 196">
            <a:extLst>
              <a:ext uri="{FF2B5EF4-FFF2-40B4-BE49-F238E27FC236}">
                <a16:creationId xmlns:a16="http://schemas.microsoft.com/office/drawing/2014/main" id="{76164AD3-2E64-437D-BD2C-1C40C4D29407}"/>
              </a:ext>
            </a:extLst>
          </p:cNvPr>
          <p:cNvSpPr txBox="1"/>
          <p:nvPr/>
        </p:nvSpPr>
        <p:spPr>
          <a:xfrm rot="16200000">
            <a:off x="10095631" y="4920278"/>
            <a:ext cx="1047143" cy="24622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pt-BR" sz="1000" dirty="0">
                <a:latin typeface="Arial"/>
                <a:cs typeface="Arial"/>
              </a:rPr>
              <a:t>Saída</a:t>
            </a:r>
          </a:p>
        </p:txBody>
      </p:sp>
      <p:sp>
        <p:nvSpPr>
          <p:cNvPr id="159" name="CaixaDeTexto 158">
            <a:extLst>
              <a:ext uri="{FF2B5EF4-FFF2-40B4-BE49-F238E27FC236}">
                <a16:creationId xmlns:a16="http://schemas.microsoft.com/office/drawing/2014/main" id="{9E0E76D8-FD7C-41E9-8672-0A154F746518}"/>
              </a:ext>
            </a:extLst>
          </p:cNvPr>
          <p:cNvSpPr txBox="1"/>
          <p:nvPr/>
        </p:nvSpPr>
        <p:spPr>
          <a:xfrm>
            <a:off x="2285131" y="662603"/>
            <a:ext cx="1047143" cy="24622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pt-BR" sz="1000" dirty="0">
                <a:latin typeface="Arial"/>
                <a:cs typeface="Arial"/>
              </a:rPr>
              <a:t>Saída</a:t>
            </a:r>
          </a:p>
        </p:txBody>
      </p:sp>
      <p:sp>
        <p:nvSpPr>
          <p:cNvPr id="5" name="Arco 4">
            <a:extLst>
              <a:ext uri="{FF2B5EF4-FFF2-40B4-BE49-F238E27FC236}">
                <a16:creationId xmlns:a16="http://schemas.microsoft.com/office/drawing/2014/main" id="{F3275ADA-A3A2-4CAA-9044-969B3E283AD5}"/>
              </a:ext>
            </a:extLst>
          </p:cNvPr>
          <p:cNvSpPr/>
          <p:nvPr/>
        </p:nvSpPr>
        <p:spPr>
          <a:xfrm>
            <a:off x="6307815" y="4882003"/>
            <a:ext cx="405686" cy="379730"/>
          </a:xfrm>
          <a:prstGeom prst="arc">
            <a:avLst>
              <a:gd name="adj1" fmla="val 16200000"/>
              <a:gd name="adj2" fmla="val 5375873"/>
            </a:avLst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7" name="Arco 166">
            <a:extLst>
              <a:ext uri="{FF2B5EF4-FFF2-40B4-BE49-F238E27FC236}">
                <a16:creationId xmlns:a16="http://schemas.microsoft.com/office/drawing/2014/main" id="{D7AD6A63-FDD8-42BA-8C1B-0457C4B3D567}"/>
              </a:ext>
            </a:extLst>
          </p:cNvPr>
          <p:cNvSpPr/>
          <p:nvPr/>
        </p:nvSpPr>
        <p:spPr>
          <a:xfrm>
            <a:off x="10743991" y="3486972"/>
            <a:ext cx="380862" cy="376756"/>
          </a:xfrm>
          <a:prstGeom prst="arc">
            <a:avLst>
              <a:gd name="adj1" fmla="val 16200000"/>
              <a:gd name="adj2" fmla="val 5375873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70" name="Arco 169">
            <a:extLst>
              <a:ext uri="{FF2B5EF4-FFF2-40B4-BE49-F238E27FC236}">
                <a16:creationId xmlns:a16="http://schemas.microsoft.com/office/drawing/2014/main" id="{DA6EBCE2-07DF-4CDC-A76F-E957FA52A10C}"/>
              </a:ext>
            </a:extLst>
          </p:cNvPr>
          <p:cNvSpPr/>
          <p:nvPr/>
        </p:nvSpPr>
        <p:spPr>
          <a:xfrm>
            <a:off x="10076142" y="2419729"/>
            <a:ext cx="270000" cy="254725"/>
          </a:xfrm>
          <a:prstGeom prst="arc">
            <a:avLst>
              <a:gd name="adj1" fmla="val 16200000"/>
              <a:gd name="adj2" fmla="val 5375873"/>
            </a:avLst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1" name="Arco 190">
            <a:extLst>
              <a:ext uri="{FF2B5EF4-FFF2-40B4-BE49-F238E27FC236}">
                <a16:creationId xmlns:a16="http://schemas.microsoft.com/office/drawing/2014/main" id="{B31E71B1-8445-43FE-9B89-0F7ED5A34508}"/>
              </a:ext>
            </a:extLst>
          </p:cNvPr>
          <p:cNvSpPr/>
          <p:nvPr/>
        </p:nvSpPr>
        <p:spPr>
          <a:xfrm>
            <a:off x="9399866" y="1406496"/>
            <a:ext cx="264198" cy="239297"/>
          </a:xfrm>
          <a:prstGeom prst="arc">
            <a:avLst>
              <a:gd name="adj1" fmla="val 16200000"/>
              <a:gd name="adj2" fmla="val 5375873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5" name="Arco 194">
            <a:extLst>
              <a:ext uri="{FF2B5EF4-FFF2-40B4-BE49-F238E27FC236}">
                <a16:creationId xmlns:a16="http://schemas.microsoft.com/office/drawing/2014/main" id="{0D991132-1B01-4F31-AD38-EED64686C351}"/>
              </a:ext>
            </a:extLst>
          </p:cNvPr>
          <p:cNvSpPr/>
          <p:nvPr/>
        </p:nvSpPr>
        <p:spPr>
          <a:xfrm>
            <a:off x="2823803" y="1059788"/>
            <a:ext cx="405314" cy="381151"/>
          </a:xfrm>
          <a:prstGeom prst="arc">
            <a:avLst>
              <a:gd name="adj1" fmla="val 16200000"/>
              <a:gd name="adj2" fmla="val 5375873"/>
            </a:avLst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8" name="Arco 197">
            <a:extLst>
              <a:ext uri="{FF2B5EF4-FFF2-40B4-BE49-F238E27FC236}">
                <a16:creationId xmlns:a16="http://schemas.microsoft.com/office/drawing/2014/main" id="{73AC36A6-569D-4CE3-9D13-D086A20D1D3B}"/>
              </a:ext>
            </a:extLst>
          </p:cNvPr>
          <p:cNvSpPr/>
          <p:nvPr/>
        </p:nvSpPr>
        <p:spPr>
          <a:xfrm>
            <a:off x="6758317" y="2634231"/>
            <a:ext cx="392282" cy="357947"/>
          </a:xfrm>
          <a:prstGeom prst="arc">
            <a:avLst>
              <a:gd name="adj1" fmla="val 16200000"/>
              <a:gd name="adj2" fmla="val 5375873"/>
            </a:avLst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9" name="Arco 198">
            <a:extLst>
              <a:ext uri="{FF2B5EF4-FFF2-40B4-BE49-F238E27FC236}">
                <a16:creationId xmlns:a16="http://schemas.microsoft.com/office/drawing/2014/main" id="{FBEF4628-48E5-4B80-B3FB-403EDE8D0DEE}"/>
              </a:ext>
            </a:extLst>
          </p:cNvPr>
          <p:cNvSpPr/>
          <p:nvPr/>
        </p:nvSpPr>
        <p:spPr>
          <a:xfrm>
            <a:off x="7157103" y="4293413"/>
            <a:ext cx="410661" cy="372182"/>
          </a:xfrm>
          <a:prstGeom prst="arc">
            <a:avLst>
              <a:gd name="adj1" fmla="val 16200000"/>
              <a:gd name="adj2" fmla="val 5375873"/>
            </a:avLst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0" name="Arco 199">
            <a:extLst>
              <a:ext uri="{FF2B5EF4-FFF2-40B4-BE49-F238E27FC236}">
                <a16:creationId xmlns:a16="http://schemas.microsoft.com/office/drawing/2014/main" id="{259BE39D-B6B1-49E4-AAE0-BABC819405D6}"/>
              </a:ext>
            </a:extLst>
          </p:cNvPr>
          <p:cNvSpPr/>
          <p:nvPr/>
        </p:nvSpPr>
        <p:spPr>
          <a:xfrm>
            <a:off x="8132164" y="4280414"/>
            <a:ext cx="395966" cy="372532"/>
          </a:xfrm>
          <a:prstGeom prst="arc">
            <a:avLst>
              <a:gd name="adj1" fmla="val 16200000"/>
              <a:gd name="adj2" fmla="val 5375873"/>
            </a:avLst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01" name="Arco 200">
            <a:extLst>
              <a:ext uri="{FF2B5EF4-FFF2-40B4-BE49-F238E27FC236}">
                <a16:creationId xmlns:a16="http://schemas.microsoft.com/office/drawing/2014/main" id="{9791456E-8ACA-418A-BD44-13C07CA64112}"/>
              </a:ext>
            </a:extLst>
          </p:cNvPr>
          <p:cNvSpPr/>
          <p:nvPr/>
        </p:nvSpPr>
        <p:spPr>
          <a:xfrm>
            <a:off x="9136333" y="4294999"/>
            <a:ext cx="398591" cy="357947"/>
          </a:xfrm>
          <a:prstGeom prst="arc">
            <a:avLst>
              <a:gd name="adj1" fmla="val 16200000"/>
              <a:gd name="adj2" fmla="val 5375873"/>
            </a:avLst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3" name="Arco 202">
            <a:extLst>
              <a:ext uri="{FF2B5EF4-FFF2-40B4-BE49-F238E27FC236}">
                <a16:creationId xmlns:a16="http://schemas.microsoft.com/office/drawing/2014/main" id="{7C06B71B-4B16-492B-8CA8-76461759EFEC}"/>
              </a:ext>
            </a:extLst>
          </p:cNvPr>
          <p:cNvSpPr/>
          <p:nvPr/>
        </p:nvSpPr>
        <p:spPr>
          <a:xfrm>
            <a:off x="1989865" y="1877059"/>
            <a:ext cx="270000" cy="254725"/>
          </a:xfrm>
          <a:prstGeom prst="arc">
            <a:avLst>
              <a:gd name="adj1" fmla="val 16200000"/>
              <a:gd name="adj2" fmla="val 5375873"/>
            </a:avLst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4" name="Arco 203">
            <a:extLst>
              <a:ext uri="{FF2B5EF4-FFF2-40B4-BE49-F238E27FC236}">
                <a16:creationId xmlns:a16="http://schemas.microsoft.com/office/drawing/2014/main" id="{96C752AB-3F8B-4C04-95C1-8A3368288C6F}"/>
              </a:ext>
            </a:extLst>
          </p:cNvPr>
          <p:cNvSpPr/>
          <p:nvPr/>
        </p:nvSpPr>
        <p:spPr>
          <a:xfrm>
            <a:off x="8711345" y="5012011"/>
            <a:ext cx="270000" cy="254725"/>
          </a:xfrm>
          <a:prstGeom prst="arc">
            <a:avLst>
              <a:gd name="adj1" fmla="val 16200000"/>
              <a:gd name="adj2" fmla="val 5375873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05" name="Arco 204">
            <a:extLst>
              <a:ext uri="{FF2B5EF4-FFF2-40B4-BE49-F238E27FC236}">
                <a16:creationId xmlns:a16="http://schemas.microsoft.com/office/drawing/2014/main" id="{BCD231DE-45D3-4603-BC62-C33F06534284}"/>
              </a:ext>
            </a:extLst>
          </p:cNvPr>
          <p:cNvSpPr/>
          <p:nvPr/>
        </p:nvSpPr>
        <p:spPr>
          <a:xfrm>
            <a:off x="9900417" y="5013202"/>
            <a:ext cx="270000" cy="254725"/>
          </a:xfrm>
          <a:prstGeom prst="arc">
            <a:avLst>
              <a:gd name="adj1" fmla="val 16200000"/>
              <a:gd name="adj2" fmla="val 5375873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0729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97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Victoria Isabelle</dc:creator>
  <cp:lastModifiedBy>Victoria Isabelle</cp:lastModifiedBy>
  <cp:revision>613</cp:revision>
  <dcterms:created xsi:type="dcterms:W3CDTF">2012-07-30T23:50:35Z</dcterms:created>
  <dcterms:modified xsi:type="dcterms:W3CDTF">2019-09-19T02:09:17Z</dcterms:modified>
</cp:coreProperties>
</file>