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A0880-436C-449D-B21B-4DACCD77AB86}" type="datetimeFigureOut">
              <a:rPr lang="pt-BR" smtClean="0"/>
              <a:t>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4811-2880-4C01-8E79-FB8B8958354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500034" y="300016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reto 12"/>
          <p:cNvCxnSpPr/>
          <p:nvPr/>
        </p:nvCxnSpPr>
        <p:spPr>
          <a:xfrm rot="5400000">
            <a:off x="1500166" y="657206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514322" y="328591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CaixaDeTexto 14"/>
          <p:cNvSpPr txBox="1"/>
          <p:nvPr/>
        </p:nvSpPr>
        <p:spPr>
          <a:xfrm>
            <a:off x="1928794" y="35716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Amostras</a:t>
            </a:r>
            <a:endParaRPr lang="pt-BR" sz="3200" dirty="0"/>
          </a:p>
        </p:txBody>
      </p:sp>
      <p:sp>
        <p:nvSpPr>
          <p:cNvPr id="41" name="Retângulo 40"/>
          <p:cNvSpPr/>
          <p:nvPr/>
        </p:nvSpPr>
        <p:spPr>
          <a:xfrm>
            <a:off x="485746" y="1471599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2" name="Conector reto 41"/>
          <p:cNvCxnSpPr/>
          <p:nvPr/>
        </p:nvCxnSpPr>
        <p:spPr>
          <a:xfrm rot="5400000">
            <a:off x="1485878" y="1828789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500034" y="1500174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CaixaDeTexto 43"/>
          <p:cNvSpPr txBox="1"/>
          <p:nvPr/>
        </p:nvSpPr>
        <p:spPr>
          <a:xfrm>
            <a:off x="1914506" y="1528749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Fixadores</a:t>
            </a:r>
            <a:endParaRPr lang="pt-BR" sz="3200" dirty="0"/>
          </a:p>
        </p:txBody>
      </p:sp>
      <p:sp>
        <p:nvSpPr>
          <p:cNvPr id="45" name="Retângulo 44"/>
          <p:cNvSpPr/>
          <p:nvPr/>
        </p:nvSpPr>
        <p:spPr>
          <a:xfrm>
            <a:off x="485746" y="2686045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6" name="Conector reto 45"/>
          <p:cNvCxnSpPr/>
          <p:nvPr/>
        </p:nvCxnSpPr>
        <p:spPr>
          <a:xfrm rot="5400000">
            <a:off x="1485878" y="3043235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500034" y="2714620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CaixaDeTexto 47"/>
          <p:cNvSpPr txBox="1"/>
          <p:nvPr/>
        </p:nvSpPr>
        <p:spPr>
          <a:xfrm>
            <a:off x="1914506" y="2743195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Tenazes</a:t>
            </a:r>
            <a:endParaRPr lang="pt-BR" sz="3200" dirty="0"/>
          </a:p>
        </p:txBody>
      </p:sp>
      <p:sp>
        <p:nvSpPr>
          <p:cNvPr id="49" name="Retângulo 48"/>
          <p:cNvSpPr/>
          <p:nvPr/>
        </p:nvSpPr>
        <p:spPr>
          <a:xfrm>
            <a:off x="485746" y="3757615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0" name="Conector reto 49"/>
          <p:cNvCxnSpPr/>
          <p:nvPr/>
        </p:nvCxnSpPr>
        <p:spPr>
          <a:xfrm rot="5400000">
            <a:off x="1485878" y="4114805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500034" y="3786190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CaixaDeTexto 51"/>
          <p:cNvSpPr txBox="1"/>
          <p:nvPr/>
        </p:nvSpPr>
        <p:spPr>
          <a:xfrm>
            <a:off x="1914506" y="3814765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M</a:t>
            </a:r>
            <a:r>
              <a:rPr lang="pt-BR" sz="3200" dirty="0" smtClean="0"/>
              <a:t>atrizes</a:t>
            </a:r>
            <a:endParaRPr lang="pt-BR" sz="3200" dirty="0"/>
          </a:p>
        </p:txBody>
      </p:sp>
      <p:sp>
        <p:nvSpPr>
          <p:cNvPr id="53" name="Retângulo 52"/>
          <p:cNvSpPr/>
          <p:nvPr/>
        </p:nvSpPr>
        <p:spPr>
          <a:xfrm>
            <a:off x="485746" y="4829185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4" name="Conector reto 53"/>
          <p:cNvCxnSpPr/>
          <p:nvPr/>
        </p:nvCxnSpPr>
        <p:spPr>
          <a:xfrm rot="5400000">
            <a:off x="1485878" y="5186375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500034" y="4857760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" name="CaixaDeTexto 55"/>
          <p:cNvSpPr txBox="1"/>
          <p:nvPr/>
        </p:nvSpPr>
        <p:spPr>
          <a:xfrm>
            <a:off x="1914506" y="4886335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Suportes</a:t>
            </a:r>
            <a:endParaRPr lang="pt-BR" sz="3200" dirty="0"/>
          </a:p>
        </p:txBody>
      </p:sp>
      <p:sp>
        <p:nvSpPr>
          <p:cNvPr id="57" name="Retângulo 56"/>
          <p:cNvSpPr/>
          <p:nvPr/>
        </p:nvSpPr>
        <p:spPr>
          <a:xfrm>
            <a:off x="4357686" y="285728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8" name="Conector reto 57"/>
          <p:cNvCxnSpPr/>
          <p:nvPr/>
        </p:nvCxnSpPr>
        <p:spPr>
          <a:xfrm rot="5400000">
            <a:off x="5357818" y="642918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4371974" y="314303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CaixaDeTexto 59"/>
          <p:cNvSpPr txBox="1"/>
          <p:nvPr/>
        </p:nvSpPr>
        <p:spPr>
          <a:xfrm>
            <a:off x="5786446" y="34287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Amostras</a:t>
            </a:r>
            <a:endParaRPr lang="pt-BR" sz="3200" dirty="0"/>
          </a:p>
        </p:txBody>
      </p:sp>
      <p:sp>
        <p:nvSpPr>
          <p:cNvPr id="61" name="Retângulo 60"/>
          <p:cNvSpPr/>
          <p:nvPr/>
        </p:nvSpPr>
        <p:spPr>
          <a:xfrm>
            <a:off x="4357686" y="1443024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2" name="Conector reto 61"/>
          <p:cNvCxnSpPr/>
          <p:nvPr/>
        </p:nvCxnSpPr>
        <p:spPr>
          <a:xfrm rot="5400000">
            <a:off x="5357818" y="1800214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4371974" y="1471599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" name="CaixaDeTexto 63"/>
          <p:cNvSpPr txBox="1"/>
          <p:nvPr/>
        </p:nvSpPr>
        <p:spPr>
          <a:xfrm>
            <a:off x="5786446" y="150017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Tenazes</a:t>
            </a:r>
            <a:endParaRPr lang="pt-BR" sz="3200" dirty="0"/>
          </a:p>
        </p:txBody>
      </p:sp>
      <p:sp>
        <p:nvSpPr>
          <p:cNvPr id="65" name="Retângulo 64"/>
          <p:cNvSpPr/>
          <p:nvPr/>
        </p:nvSpPr>
        <p:spPr>
          <a:xfrm>
            <a:off x="4343398" y="2686045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6" name="Conector reto 65"/>
          <p:cNvCxnSpPr/>
          <p:nvPr/>
        </p:nvCxnSpPr>
        <p:spPr>
          <a:xfrm rot="5400000">
            <a:off x="5343530" y="3043235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4357686" y="2714620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8" name="CaixaDeTexto 67"/>
          <p:cNvSpPr txBox="1"/>
          <p:nvPr/>
        </p:nvSpPr>
        <p:spPr>
          <a:xfrm>
            <a:off x="5772158" y="2743195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M. Prima</a:t>
            </a:r>
            <a:endParaRPr lang="pt-BR" sz="3200" dirty="0"/>
          </a:p>
        </p:txBody>
      </p:sp>
      <p:sp>
        <p:nvSpPr>
          <p:cNvPr id="69" name="Retângulo 68"/>
          <p:cNvSpPr/>
          <p:nvPr/>
        </p:nvSpPr>
        <p:spPr>
          <a:xfrm>
            <a:off x="4343398" y="3757615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0" name="Conector reto 69"/>
          <p:cNvCxnSpPr/>
          <p:nvPr/>
        </p:nvCxnSpPr>
        <p:spPr>
          <a:xfrm rot="5400000">
            <a:off x="5343530" y="4114805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4357686" y="3786190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2" name="CaixaDeTexto 71"/>
          <p:cNvSpPr txBox="1"/>
          <p:nvPr/>
        </p:nvSpPr>
        <p:spPr>
          <a:xfrm>
            <a:off x="5772158" y="3814765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EPI</a:t>
            </a:r>
            <a:endParaRPr lang="pt-BR" sz="3200" dirty="0"/>
          </a:p>
        </p:txBody>
      </p:sp>
      <p:sp>
        <p:nvSpPr>
          <p:cNvPr id="73" name="Retângulo 72"/>
          <p:cNvSpPr/>
          <p:nvPr/>
        </p:nvSpPr>
        <p:spPr>
          <a:xfrm>
            <a:off x="4343398" y="4829185"/>
            <a:ext cx="335758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4" name="Conector reto 73"/>
          <p:cNvCxnSpPr/>
          <p:nvPr/>
        </p:nvCxnSpPr>
        <p:spPr>
          <a:xfrm rot="5400000">
            <a:off x="5343530" y="5186375"/>
            <a:ext cx="715174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4357686" y="4857760"/>
            <a:ext cx="1301071" cy="6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6" name="CaixaDeTexto 75"/>
          <p:cNvSpPr txBox="1"/>
          <p:nvPr/>
        </p:nvSpPr>
        <p:spPr>
          <a:xfrm>
            <a:off x="5772158" y="4984811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Eq. Eletrônicos</a:t>
            </a:r>
            <a:endParaRPr lang="pt-B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Apresentação na tela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LdTM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ENG.MORAES</dc:creator>
  <cp:lastModifiedBy>ENG.MORAES</cp:lastModifiedBy>
  <cp:revision>2</cp:revision>
  <dcterms:created xsi:type="dcterms:W3CDTF">2011-01-01T11:31:31Z</dcterms:created>
  <dcterms:modified xsi:type="dcterms:W3CDTF">2011-01-01T11:44:08Z</dcterms:modified>
</cp:coreProperties>
</file>