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ECF0-CD00-487F-9583-CA36D5A0F210}" type="datetimeFigureOut">
              <a:rPr lang="pt-BR" smtClean="0"/>
              <a:t>11/1/2011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F11C-6609-447E-A1D6-80F233A12E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ECF0-CD00-487F-9583-CA36D5A0F210}" type="datetimeFigureOut">
              <a:rPr lang="pt-BR" smtClean="0"/>
              <a:t>11/1/2011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F11C-6609-447E-A1D6-80F233A12E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ECF0-CD00-487F-9583-CA36D5A0F210}" type="datetimeFigureOut">
              <a:rPr lang="pt-BR" smtClean="0"/>
              <a:t>11/1/2011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F11C-6609-447E-A1D6-80F233A12E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ECF0-CD00-487F-9583-CA36D5A0F210}" type="datetimeFigureOut">
              <a:rPr lang="pt-BR" smtClean="0"/>
              <a:t>11/1/2011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F11C-6609-447E-A1D6-80F233A12E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ECF0-CD00-487F-9583-CA36D5A0F210}" type="datetimeFigureOut">
              <a:rPr lang="pt-BR" smtClean="0"/>
              <a:t>11/1/2011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F11C-6609-447E-A1D6-80F233A12E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ECF0-CD00-487F-9583-CA36D5A0F210}" type="datetimeFigureOut">
              <a:rPr lang="pt-BR" smtClean="0"/>
              <a:t>11/1/2011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F11C-6609-447E-A1D6-80F233A12E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ECF0-CD00-487F-9583-CA36D5A0F210}" type="datetimeFigureOut">
              <a:rPr lang="pt-BR" smtClean="0"/>
              <a:t>11/1/2011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F11C-6609-447E-A1D6-80F233A12E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ECF0-CD00-487F-9583-CA36D5A0F210}" type="datetimeFigureOut">
              <a:rPr lang="pt-BR" smtClean="0"/>
              <a:t>11/1/2011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F11C-6609-447E-A1D6-80F233A12E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ECF0-CD00-487F-9583-CA36D5A0F210}" type="datetimeFigureOut">
              <a:rPr lang="pt-BR" smtClean="0"/>
              <a:t>11/1/2011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F11C-6609-447E-A1D6-80F233A12E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ECF0-CD00-487F-9583-CA36D5A0F210}" type="datetimeFigureOut">
              <a:rPr lang="pt-BR" smtClean="0"/>
              <a:t>11/1/2011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F11C-6609-447E-A1D6-80F233A12E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ECF0-CD00-487F-9583-CA36D5A0F210}" type="datetimeFigureOut">
              <a:rPr lang="pt-BR" smtClean="0"/>
              <a:t>11/1/2011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F11C-6609-447E-A1D6-80F233A12E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EECF0-CD00-487F-9583-CA36D5A0F210}" type="datetimeFigureOut">
              <a:rPr lang="pt-BR" smtClean="0"/>
              <a:t>11/1/2011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F11C-6609-447E-A1D6-80F233A12EE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t="10390" b="25327"/>
          <a:stretch>
            <a:fillRect/>
          </a:stretch>
        </p:blipFill>
        <p:spPr bwMode="auto">
          <a:xfrm>
            <a:off x="214282" y="1571612"/>
            <a:ext cx="3643338" cy="181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tângulo 3"/>
          <p:cNvSpPr/>
          <p:nvPr/>
        </p:nvSpPr>
        <p:spPr>
          <a:xfrm>
            <a:off x="214282" y="1500174"/>
            <a:ext cx="8715436" cy="19288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reto 6"/>
          <p:cNvCxnSpPr/>
          <p:nvPr/>
        </p:nvCxnSpPr>
        <p:spPr>
          <a:xfrm rot="5400000">
            <a:off x="2751125" y="2463793"/>
            <a:ext cx="1928032" cy="79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3571868" y="1428736"/>
            <a:ext cx="535781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0" dirty="0" smtClean="0"/>
              <a:t>Lixo</a:t>
            </a:r>
            <a:endParaRPr lang="pt-BR" sz="13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</Words>
  <Application>Microsoft Office PowerPoint</Application>
  <PresentationFormat>Apresentação na tela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LdTM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ENG.MORAES</dc:creator>
  <cp:lastModifiedBy>ENG.MORAES</cp:lastModifiedBy>
  <cp:revision>1</cp:revision>
  <dcterms:created xsi:type="dcterms:W3CDTF">2011-01-11T18:41:17Z</dcterms:created>
  <dcterms:modified xsi:type="dcterms:W3CDTF">2011-01-11T18:49:23Z</dcterms:modified>
</cp:coreProperties>
</file>