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A5059-D5EC-4967-98ED-291585FB350F}" type="datetimeFigureOut">
              <a:rPr lang="pt-BR" smtClean="0"/>
              <a:t>13/1/2011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2AC54-4BDD-4C7E-8D9C-F0F009F765E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390" b="25327"/>
          <a:stretch>
            <a:fillRect/>
          </a:stretch>
        </p:blipFill>
        <p:spPr bwMode="auto">
          <a:xfrm>
            <a:off x="480587" y="3143240"/>
            <a:ext cx="5934804" cy="29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0" dist="50800" sx="120000" sy="12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500034"/>
            <a:ext cx="5829300" cy="821537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sz="6600" dirty="0" smtClean="0"/>
              <a:t>PROCEDIMENTO OPERACIONAL  PRENSA EKA </a:t>
            </a:r>
            <a:br>
              <a:rPr lang="pt-BR" sz="6600" dirty="0" smtClean="0"/>
            </a:br>
            <a:r>
              <a:rPr lang="pt-BR" sz="6600" dirty="0" smtClean="0"/>
              <a:t>E</a:t>
            </a:r>
            <a:br>
              <a:rPr lang="pt-BR" sz="6600" dirty="0" smtClean="0"/>
            </a:br>
            <a:r>
              <a:rPr lang="pt-BR" sz="6600" dirty="0" smtClean="0"/>
              <a:t>FORNO 1 </a:t>
            </a:r>
            <a:endParaRPr lang="pt-BR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PROCEDIMENTO OPERACIONAL  PRENSA EKA  E FORNO 1 </vt:lpstr>
    </vt:vector>
  </TitlesOfParts>
  <Company>LdTM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PROCEDIMENTO OPERACIONAL  PRENSA EKA  E FORNO 1 </dc:title>
  <dc:creator>ENG.MORAES</dc:creator>
  <cp:lastModifiedBy>ENG.MORAES</cp:lastModifiedBy>
  <cp:revision>2</cp:revision>
  <dcterms:created xsi:type="dcterms:W3CDTF">2011-01-13T15:06:39Z</dcterms:created>
  <dcterms:modified xsi:type="dcterms:W3CDTF">2011-01-13T15:18:11Z</dcterms:modified>
</cp:coreProperties>
</file>