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6" r:id="rId4"/>
    <p:sldId id="279" r:id="rId5"/>
    <p:sldId id="262" r:id="rId6"/>
    <p:sldId id="280" r:id="rId7"/>
    <p:sldId id="281" r:id="rId8"/>
    <p:sldId id="263" r:id="rId9"/>
    <p:sldId id="277" r:id="rId10"/>
    <p:sldId id="282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9" autoAdjust="0"/>
    <p:restoredTop sz="99788" autoAdjust="0"/>
  </p:normalViewPr>
  <p:slideViewPr>
    <p:cSldViewPr>
      <p:cViewPr>
        <p:scale>
          <a:sx n="51" d="100"/>
          <a:sy n="51" d="100"/>
        </p:scale>
        <p:origin x="-1013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CA0DB-C870-49D4-AA4C-5632FEF511AB}" type="datetimeFigureOut">
              <a:rPr lang="pt-BR" smtClean="0"/>
              <a:t>10/06/2014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C7461-830A-4185-94EB-D32949E41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77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C7461-830A-4185-94EB-D32949E41B9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4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10/06/2014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85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10/06/2014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93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10/06/2014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96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10/06/2014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78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10/06/2014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91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10/06/2014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66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10/06/2014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88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10/06/2014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56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10/06/2014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68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10/06/2014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07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8A4E-2087-4355-9881-6E43C30182F2}" type="datetimeFigureOut">
              <a:rPr lang="pt-BR" smtClean="0"/>
              <a:t>10/06/2014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58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8A4E-2087-4355-9881-6E43C30182F2}" type="datetimeFigureOut">
              <a:rPr lang="pt-BR" smtClean="0"/>
              <a:t>10/06/2014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D1F11-7456-4DE5-9038-4256CB70F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3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4" y="836712"/>
            <a:ext cx="8796706" cy="457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>Usinagem</a:t>
            </a:r>
            <a:endParaRPr lang="pt-BR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73324" y="6309320"/>
            <a:ext cx="8933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Prof. Me. Eng.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Gianpaulo A.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Medeiros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3299" y="4129136"/>
            <a:ext cx="8658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/>
              <a:t>Aula </a:t>
            </a:r>
            <a:r>
              <a:rPr lang="pt-BR" sz="9600" b="1" dirty="0" smtClean="0"/>
              <a:t>10</a:t>
            </a:r>
            <a:endParaRPr lang="pt-BR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Usinagem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3949" y="5293657"/>
            <a:ext cx="9111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Grandezas de Corte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26172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5" y="1691546"/>
            <a:ext cx="8714785" cy="188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9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645" y="855169"/>
            <a:ext cx="9111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/>
              <a:t>Definição</a:t>
            </a:r>
            <a:endParaRPr lang="pt-BR" sz="6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5" y="2132856"/>
            <a:ext cx="86010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mundomecanico.com.br/wp-content/uploads/2012/07/usinag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45611"/>
            <a:ext cx="4742145" cy="347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43608" y="6516052"/>
            <a:ext cx="8738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http://mundomecanico.com.br/wp-content/uploads/2012/07/usinagem.jpg</a:t>
            </a:r>
          </a:p>
        </p:txBody>
      </p:sp>
    </p:spTree>
    <p:extLst>
      <p:ext uri="{BB962C8B-B14F-4D97-AF65-F5344CB8AC3E}">
        <p14:creationId xmlns:p14="http://schemas.microsoft.com/office/powerpoint/2010/main" val="1124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645" y="855169"/>
            <a:ext cx="9111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/>
              <a:t>Avanço </a:t>
            </a:r>
            <a:r>
              <a:rPr lang="pt-BR" sz="6000" i="1" dirty="0" smtClean="0"/>
              <a:t>f</a:t>
            </a:r>
            <a:endParaRPr lang="pt-BR" sz="6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7" y="2003889"/>
            <a:ext cx="8514029" cy="3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4" y="2304384"/>
            <a:ext cx="6840761" cy="422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1007" y="6532228"/>
            <a:ext cx="8730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http://www.cimm.com.br/portal/material_didatico/4861-variaveis-e-parametros-de-corte#.U5dt4SjK2ZQ</a:t>
            </a:r>
          </a:p>
        </p:txBody>
      </p:sp>
    </p:spTree>
    <p:extLst>
      <p:ext uri="{BB962C8B-B14F-4D97-AF65-F5344CB8AC3E}">
        <p14:creationId xmlns:p14="http://schemas.microsoft.com/office/powerpoint/2010/main" val="20640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645" y="855169"/>
            <a:ext cx="9111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/>
              <a:t>Avanço </a:t>
            </a:r>
            <a:r>
              <a:rPr lang="pt-BR" sz="6000" i="1" dirty="0" smtClean="0"/>
              <a:t>f</a:t>
            </a:r>
            <a:endParaRPr lang="pt-BR" sz="6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7" y="2003889"/>
            <a:ext cx="8514029" cy="30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88" y="2488195"/>
            <a:ext cx="4640585" cy="418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9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645" y="855169"/>
            <a:ext cx="9111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/>
              <a:t>Profundidade de Corte </a:t>
            </a:r>
            <a:r>
              <a:rPr lang="pt-BR" sz="6000" i="1" dirty="0" err="1" smtClean="0"/>
              <a:t>ap</a:t>
            </a:r>
            <a:endParaRPr lang="pt-BR" sz="60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1" y="2204864"/>
            <a:ext cx="86391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88487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86010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5" y="5421850"/>
            <a:ext cx="31527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9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645" y="855169"/>
            <a:ext cx="9111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/>
              <a:t>Profundidade de Corte </a:t>
            </a:r>
            <a:r>
              <a:rPr lang="pt-BR" sz="6000" i="1" dirty="0" err="1" smtClean="0"/>
              <a:t>ap</a:t>
            </a:r>
            <a:endParaRPr lang="pt-BR" sz="6000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293"/>
            <a:ext cx="63150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22" y="5487686"/>
            <a:ext cx="63722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4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645" y="855169"/>
            <a:ext cx="9111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/>
              <a:t>Profundidade de Corte </a:t>
            </a:r>
            <a:r>
              <a:rPr lang="pt-BR" sz="6000" i="1" dirty="0" err="1" smtClean="0"/>
              <a:t>ap</a:t>
            </a:r>
            <a:endParaRPr lang="pt-BR" sz="6000" i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6603"/>
            <a:ext cx="4752528" cy="498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68952" cy="174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39476" y="87820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Cunha de corte</a:t>
            </a:r>
            <a:endParaRPr lang="pt-BR" sz="32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99" y="3110651"/>
            <a:ext cx="58388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645" y="836712"/>
            <a:ext cx="347939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1699"/>
            <a:ext cx="8784976" cy="663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Usinagem</a:t>
            </a:r>
          </a:p>
        </p:txBody>
      </p:sp>
      <p:pic>
        <p:nvPicPr>
          <p:cNvPr id="4" name="Picture 25" descr="logo_i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" y="24496"/>
            <a:ext cx="1257300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 rot="16200000">
            <a:off x="-2532183" y="3978525"/>
            <a:ext cx="538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técnico em Mecânica -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Usinagem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97" y="1709519"/>
            <a:ext cx="7073303" cy="495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835696" y="112474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Denominações de Ferramenta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5642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6889</TotalTime>
  <Words>126</Words>
  <Application>Microsoft Office PowerPoint</Application>
  <PresentationFormat>Apresentação na tela (4:3)</PresentationFormat>
  <Paragraphs>43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Usinagem</vt:lpstr>
      <vt:lpstr>Usinagem</vt:lpstr>
      <vt:lpstr>Usinagem</vt:lpstr>
      <vt:lpstr>Usinagem</vt:lpstr>
      <vt:lpstr>Usinagem</vt:lpstr>
      <vt:lpstr>Usinagem</vt:lpstr>
      <vt:lpstr>Usinagem</vt:lpstr>
      <vt:lpstr>Usinagem</vt:lpstr>
      <vt:lpstr>Usinagem</vt:lpstr>
      <vt:lpstr>Usinagem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119</cp:revision>
  <dcterms:created xsi:type="dcterms:W3CDTF">2013-08-22T18:30:30Z</dcterms:created>
  <dcterms:modified xsi:type="dcterms:W3CDTF">2014-06-10T21:42:09Z</dcterms:modified>
</cp:coreProperties>
</file>