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57" d="100"/>
          <a:sy n="57" d="100"/>
        </p:scale>
        <p:origin x="125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yiY4Y-JHlt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yiY4Y-JHlt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to0JMnkX38M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Manutenção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Curso técnico em mecatrônica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082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418012"/>
            <a:ext cx="8825658" cy="435937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332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418012"/>
            <a:ext cx="8825658" cy="435937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135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45327" y="423817"/>
            <a:ext cx="9117874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Busca Evitar:</a:t>
            </a:r>
            <a:endParaRPr lang="pt-BR" sz="4000" dirty="0"/>
          </a:p>
          <a:p>
            <a:endParaRPr lang="pt-BR" sz="4000" dirty="0"/>
          </a:p>
          <a:p>
            <a:r>
              <a:rPr lang="pt-BR" sz="4000" dirty="0" smtClean="0"/>
              <a:t>diminuição </a:t>
            </a:r>
            <a:r>
              <a:rPr lang="pt-BR" sz="4000" dirty="0"/>
              <a:t>ou </a:t>
            </a:r>
            <a:r>
              <a:rPr lang="pt-BR" sz="4000" dirty="0" smtClean="0"/>
              <a:t>interrupção </a:t>
            </a:r>
            <a:r>
              <a:rPr lang="pt-BR" sz="4000" dirty="0"/>
              <a:t>da </a:t>
            </a:r>
            <a:r>
              <a:rPr lang="pt-BR" sz="4000" dirty="0" smtClean="0"/>
              <a:t>produção</a:t>
            </a:r>
            <a:r>
              <a:rPr lang="pt-BR" sz="4000" dirty="0"/>
              <a:t>;</a:t>
            </a:r>
          </a:p>
          <a:p>
            <a:endParaRPr lang="pt-BR" sz="4000" dirty="0"/>
          </a:p>
          <a:p>
            <a:r>
              <a:rPr lang="pt-BR" sz="4000" dirty="0"/>
              <a:t>atrasos nas entregas;</a:t>
            </a:r>
          </a:p>
          <a:p>
            <a:endParaRPr lang="pt-BR" sz="4000" dirty="0"/>
          </a:p>
          <a:p>
            <a:r>
              <a:rPr lang="pt-BR" sz="4000" dirty="0"/>
              <a:t>perdas financeiras;</a:t>
            </a:r>
          </a:p>
          <a:p>
            <a:endParaRPr lang="pt-BR" sz="4000" dirty="0"/>
          </a:p>
          <a:p>
            <a:r>
              <a:rPr lang="pt-BR" sz="4000" dirty="0"/>
              <a:t>aumento dos custos;</a:t>
            </a:r>
          </a:p>
          <a:p>
            <a:r>
              <a:rPr lang="pt-BR" sz="4000" dirty="0"/>
              <a:t>∑</a:t>
            </a:r>
          </a:p>
          <a:p>
            <a:r>
              <a:rPr lang="pt-BR" sz="4000" dirty="0"/>
              <a:t>rolamentos com possibilidades de apresentar defeitos de </a:t>
            </a:r>
            <a:r>
              <a:rPr lang="pt-BR" sz="4000" dirty="0" err="1"/>
              <a:t>fabricaÁ„o</a:t>
            </a:r>
            <a:r>
              <a:rPr lang="pt-BR" sz="4000" dirty="0"/>
              <a:t>;</a:t>
            </a:r>
          </a:p>
          <a:p>
            <a:r>
              <a:rPr lang="pt-BR" sz="4000" dirty="0"/>
              <a:t>∑</a:t>
            </a:r>
          </a:p>
          <a:p>
            <a:r>
              <a:rPr lang="pt-BR" sz="4000" dirty="0" err="1"/>
              <a:t>insatisfaÁ„o</a:t>
            </a:r>
            <a:r>
              <a:rPr lang="pt-BR" sz="4000" dirty="0"/>
              <a:t> dos clientes;</a:t>
            </a:r>
          </a:p>
          <a:p>
            <a:r>
              <a:rPr lang="pt-BR" sz="4000" dirty="0"/>
              <a:t>∑</a:t>
            </a:r>
          </a:p>
          <a:p>
            <a:r>
              <a:rPr lang="pt-BR" sz="4000" dirty="0"/>
              <a:t>perda de mercado.</a:t>
            </a:r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94383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45327" y="423817"/>
            <a:ext cx="91178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Busca Evitar:</a:t>
            </a:r>
            <a:endParaRPr lang="pt-BR" sz="4000" dirty="0"/>
          </a:p>
          <a:p>
            <a:endParaRPr lang="pt-BR" sz="4000" dirty="0"/>
          </a:p>
          <a:p>
            <a:r>
              <a:rPr lang="pt-BR" sz="4000" dirty="0" smtClean="0"/>
              <a:t>rolamentos </a:t>
            </a:r>
            <a:r>
              <a:rPr lang="pt-BR" sz="4000" dirty="0"/>
              <a:t>com possibilidades de apresentar defeitos de </a:t>
            </a:r>
            <a:r>
              <a:rPr lang="pt-BR" sz="4000" dirty="0" smtClean="0"/>
              <a:t>fabricação</a:t>
            </a:r>
            <a:r>
              <a:rPr lang="pt-BR" sz="4000" dirty="0"/>
              <a:t>;</a:t>
            </a:r>
          </a:p>
          <a:p>
            <a:endParaRPr lang="pt-BR" sz="4000" dirty="0" smtClean="0"/>
          </a:p>
          <a:p>
            <a:r>
              <a:rPr lang="pt-BR" sz="4000" dirty="0" smtClean="0"/>
              <a:t>Insatisfação dos clientes;</a:t>
            </a:r>
          </a:p>
          <a:p>
            <a:endParaRPr lang="pt-BR" sz="4000" dirty="0"/>
          </a:p>
          <a:p>
            <a:r>
              <a:rPr lang="pt-BR" sz="4000" dirty="0"/>
              <a:t>perda de mercado.</a:t>
            </a:r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96162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62260" y="423817"/>
            <a:ext cx="911787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Conceitualmente envolvem:</a:t>
            </a:r>
          </a:p>
          <a:p>
            <a:endParaRPr lang="pt-BR" sz="4400" dirty="0" smtClean="0"/>
          </a:p>
          <a:p>
            <a:pPr>
              <a:lnSpc>
                <a:spcPct val="150000"/>
              </a:lnSpc>
            </a:pPr>
            <a:r>
              <a:rPr lang="pt-BR" sz="4400" dirty="0" smtClean="0"/>
              <a:t>Conservação</a:t>
            </a:r>
          </a:p>
          <a:p>
            <a:pPr>
              <a:lnSpc>
                <a:spcPct val="150000"/>
              </a:lnSpc>
            </a:pPr>
            <a:r>
              <a:rPr lang="pt-BR" sz="4400" dirty="0" smtClean="0"/>
              <a:t>Restauração</a:t>
            </a:r>
          </a:p>
          <a:p>
            <a:pPr>
              <a:lnSpc>
                <a:spcPct val="150000"/>
              </a:lnSpc>
            </a:pPr>
            <a:r>
              <a:rPr lang="pt-BR" sz="4400" dirty="0" smtClean="0"/>
              <a:t>Adequação</a:t>
            </a:r>
          </a:p>
          <a:p>
            <a:pPr>
              <a:lnSpc>
                <a:spcPct val="150000"/>
              </a:lnSpc>
            </a:pPr>
            <a:r>
              <a:rPr lang="pt-BR" sz="4400" dirty="0" smtClean="0"/>
              <a:t>Substituição</a:t>
            </a:r>
          </a:p>
          <a:p>
            <a:pPr>
              <a:lnSpc>
                <a:spcPct val="150000"/>
              </a:lnSpc>
            </a:pPr>
            <a:r>
              <a:rPr lang="pt-BR" sz="4400" dirty="0" smtClean="0"/>
              <a:t>Prevenção</a:t>
            </a:r>
            <a:endParaRPr lang="pt-BR" sz="4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59" y="2319867"/>
            <a:ext cx="4824598" cy="3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33" y="1765300"/>
            <a:ext cx="6129867" cy="45974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03199" y="541867"/>
            <a:ext cx="11988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Manutenção Programada </a:t>
            </a:r>
            <a:r>
              <a:rPr lang="pt-BR" sz="4400" dirty="0"/>
              <a:t>é</a:t>
            </a:r>
            <a:r>
              <a:rPr lang="pt-BR" sz="4400" dirty="0" smtClean="0"/>
              <a:t> </a:t>
            </a:r>
            <a:r>
              <a:rPr lang="pt-BR" sz="4400" dirty="0"/>
              <a:t>necessária?</a:t>
            </a:r>
          </a:p>
        </p:txBody>
      </p:sp>
    </p:spTree>
    <p:extLst>
      <p:ext uri="{BB962C8B-B14F-4D97-AF65-F5344CB8AC3E}">
        <p14:creationId xmlns:p14="http://schemas.microsoft.com/office/powerpoint/2010/main" val="344842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4267" y="2573867"/>
            <a:ext cx="372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/>
              <a:t>5w2h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</TotalTime>
  <Words>79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Íon</vt:lpstr>
      <vt:lpstr>Manutenção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Manutenção</dc:title>
  <dc:creator>Cliente</dc:creator>
  <cp:lastModifiedBy>Cliente</cp:lastModifiedBy>
  <cp:revision>4</cp:revision>
  <dcterms:created xsi:type="dcterms:W3CDTF">2017-10-11T10:30:36Z</dcterms:created>
  <dcterms:modified xsi:type="dcterms:W3CDTF">2017-10-11T11:01:01Z</dcterms:modified>
</cp:coreProperties>
</file>