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59675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28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5B9E216-D3EC-4083-80D4-047835467FE3}" type="slidenum">
              <a:t>‹nº›</a:t>
            </a:fld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88748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01EA86B5-5CAF-4A8A-A682-D625E2FCB26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8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t-B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0E8AF8-E252-4CC6-9521-CBCA89658C5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49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305DFE-3B5A-4608-9DA9-EE817F12860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3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01649D-0A2C-46DF-AB34-FA6CEE31417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96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B29062-E894-481C-BED9-5C096839846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24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910F8D-0991-486D-A0FC-58B575A261D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86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B178D2-DD2D-4FF1-B384-466500B18EB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274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3A950F-CCA3-46C8-9CC5-27D981CFC2C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36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8A43DA-B81E-4C14-9065-F750575E318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73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E529F0-968E-4AA3-9B59-CB1BE9428EA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44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AE9519-C26B-4A50-ACFD-738D0CD0326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41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A401B9-13E7-4A5F-A5F8-2F349E54832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4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9043BF8-21FD-4D25-BC9E-D22BB19FF98C}" type="slidenum">
              <a:t>‹nº›</a:t>
            </a:fld>
            <a:endParaRPr lang="pt-BR"/>
          </a:p>
        </p:txBody>
      </p:sp>
      <p:pic>
        <p:nvPicPr>
          <p:cNvPr id="7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9720" y="0"/>
            <a:ext cx="10286280" cy="772163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pt-B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pt-B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88360" y="1545839"/>
            <a:ext cx="943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pt-BR" sz="3200" b="1" dirty="0"/>
              <a:t>Curso </a:t>
            </a:r>
            <a:r>
              <a:rPr lang="pt-BR" sz="3200" b="1" dirty="0" smtClean="0"/>
              <a:t>Técnico em Agronegócio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2800" b="1" dirty="0" smtClean="0">
                <a:solidFill>
                  <a:srgbClr val="800000"/>
                </a:solidFill>
              </a:rPr>
              <a:t>Projeto Integrador II– 2017/2</a:t>
            </a:r>
            <a:endParaRPr lang="pt-BR" sz="2800" b="1" dirty="0">
              <a:solidFill>
                <a:srgbClr val="800000"/>
              </a:solidFill>
            </a:endParaRP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288000" y="3311999"/>
            <a:ext cx="9360000" cy="1584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t-BR" sz="3600" b="1" dirty="0">
                <a:solidFill>
                  <a:srgbClr val="0000FF"/>
                </a:solidFill>
              </a:rPr>
              <a:t>Título da Apresentação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8000" y="5799240"/>
            <a:ext cx="9360000" cy="114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buNone/>
              <a:tabLst/>
            </a:pPr>
            <a:r>
              <a:rPr lang="pt-BR" sz="20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Alunos:</a:t>
            </a:r>
          </a:p>
          <a:p>
            <a:pPr marL="0" marR="0" lvl="0" indent="0" algn="ctr" rtl="0" hangingPunct="0">
              <a:buNone/>
              <a:tabLst/>
            </a:pPr>
            <a:r>
              <a:rPr lang="pt-BR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- José</a:t>
            </a:r>
          </a:p>
          <a:p>
            <a:pPr marL="0" marR="0" lvl="0" indent="0" algn="ctr" rtl="0" hangingPunct="0">
              <a:buNone/>
              <a:tabLst/>
            </a:pPr>
            <a:r>
              <a:rPr lang="pt-BR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- João</a:t>
            </a:r>
          </a:p>
          <a:p>
            <a:pPr marL="0" marR="0" lvl="0" indent="0" algn="ctr" rtl="0" hangingPunct="0">
              <a:buNone/>
              <a:tabLst/>
            </a:pPr>
            <a:r>
              <a:rPr lang="pt-BR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- Antonio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b="1">
                <a:solidFill>
                  <a:srgbClr val="800000"/>
                </a:solidFill>
              </a:rPr>
              <a:t>Introdução:</a:t>
            </a:r>
          </a:p>
          <a:p>
            <a:pPr lvl="0">
              <a:buChar char="•"/>
            </a:pPr>
            <a:r>
              <a:rPr lang="pt-BR" sz="3000"/>
              <a:t>Descrever, etc…</a:t>
            </a:r>
          </a:p>
          <a:p>
            <a:pPr lvl="0">
              <a:buChar char="•"/>
            </a:pPr>
            <a:r>
              <a:rPr lang="pt-BR" sz="3000"/>
              <a:t>Incluir fotos</a:t>
            </a:r>
          </a:p>
          <a:p>
            <a:pPr lvl="0">
              <a:buChar char="•"/>
            </a:pPr>
            <a:r>
              <a:rPr lang="pt-BR" sz="3000"/>
              <a:t>Não esqueçam de citar as fontes.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</Words>
  <Application>Microsoft Office PowerPoint</Application>
  <PresentationFormat>Apresentação na tela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Padrão</vt:lpstr>
      <vt:lpstr>Curso Técnico em Agronegócio Projeto Integrador II– 2017/2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Técnico em Agronegócio Projeto Integrador II– 2017/2</dc:title>
  <dc:creator>FERNANDO</dc:creator>
  <cp:lastModifiedBy>FERNANDO</cp:lastModifiedBy>
  <cp:revision>15</cp:revision>
  <dcterms:created xsi:type="dcterms:W3CDTF">2015-03-02T16:12:03Z</dcterms:created>
  <dcterms:modified xsi:type="dcterms:W3CDTF">2017-08-10T21:16:34Z</dcterms:modified>
</cp:coreProperties>
</file>