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83C-A065-4B89-8164-9AFF157DF30D}" type="datetimeFigureOut">
              <a:rPr lang="pt-BR" smtClean="0"/>
              <a:t>22/10/2017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3EF2-A947-4934-9F69-1FB888858D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5278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83C-A065-4B89-8164-9AFF157DF30D}" type="datetimeFigureOut">
              <a:rPr lang="pt-BR" smtClean="0"/>
              <a:t>22/10/2017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3EF2-A947-4934-9F69-1FB888858D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0955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83C-A065-4B89-8164-9AFF157DF30D}" type="datetimeFigureOut">
              <a:rPr lang="pt-BR" smtClean="0"/>
              <a:t>22/10/2017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3EF2-A947-4934-9F69-1FB888858D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2082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83C-A065-4B89-8164-9AFF157DF30D}" type="datetimeFigureOut">
              <a:rPr lang="pt-BR" smtClean="0"/>
              <a:t>22/10/2017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3EF2-A947-4934-9F69-1FB888858D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2446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83C-A065-4B89-8164-9AFF157DF30D}" type="datetimeFigureOut">
              <a:rPr lang="pt-BR" smtClean="0"/>
              <a:t>22/10/2017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3EF2-A947-4934-9F69-1FB888858D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2787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83C-A065-4B89-8164-9AFF157DF30D}" type="datetimeFigureOut">
              <a:rPr lang="pt-BR" smtClean="0"/>
              <a:t>22/10/2017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3EF2-A947-4934-9F69-1FB888858D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5342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83C-A065-4B89-8164-9AFF157DF30D}" type="datetimeFigureOut">
              <a:rPr lang="pt-BR" smtClean="0"/>
              <a:t>22/10/2017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3EF2-A947-4934-9F69-1FB888858D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232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83C-A065-4B89-8164-9AFF157DF30D}" type="datetimeFigureOut">
              <a:rPr lang="pt-BR" smtClean="0"/>
              <a:t>22/10/2017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3EF2-A947-4934-9F69-1FB888858D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3256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83C-A065-4B89-8164-9AFF157DF30D}" type="datetimeFigureOut">
              <a:rPr lang="pt-BR" smtClean="0"/>
              <a:t>22/10/2017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3EF2-A947-4934-9F69-1FB888858D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2358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83C-A065-4B89-8164-9AFF157DF30D}" type="datetimeFigureOut">
              <a:rPr lang="pt-BR" smtClean="0"/>
              <a:t>22/10/2017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3EF2-A947-4934-9F69-1FB888858D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8346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83C-A065-4B89-8164-9AFF157DF30D}" type="datetimeFigureOut">
              <a:rPr lang="pt-BR" smtClean="0"/>
              <a:t>22/10/2017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3EF2-A947-4934-9F69-1FB888858D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7542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B483C-A065-4B89-8164-9AFF157DF30D}" type="datetimeFigureOut">
              <a:rPr lang="pt-BR" smtClean="0"/>
              <a:t>22/10/2017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03EF2-A947-4934-9F69-1FB888858D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1554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01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391870" y="-591714"/>
            <a:ext cx="6334413" cy="802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017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02</a:t>
            </a:r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0620" y="106384"/>
            <a:ext cx="8411380" cy="7031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016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12" y="253910"/>
            <a:ext cx="9120188" cy="702326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03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061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04</a:t>
            </a:r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3466" y="1350659"/>
            <a:ext cx="8885067" cy="5350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683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05</a:t>
            </a:r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871" y="1406710"/>
            <a:ext cx="10860258" cy="530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3423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10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Exercício 01</vt:lpstr>
      <vt:lpstr>Exercício 02</vt:lpstr>
      <vt:lpstr>Exercício 03</vt:lpstr>
      <vt:lpstr>Exercício 04</vt:lpstr>
      <vt:lpstr>Exercício 05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Exercício 01</dc:title>
  <dc:creator>Thiago Mombach</dc:creator>
  <cp:lastModifiedBy>Thiago Mombach</cp:lastModifiedBy>
  <cp:revision>4</cp:revision>
  <dcterms:created xsi:type="dcterms:W3CDTF">2017-10-22T23:55:45Z</dcterms:created>
  <dcterms:modified xsi:type="dcterms:W3CDTF">2017-10-23T00:30:09Z</dcterms:modified>
</cp:coreProperties>
</file>