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4840" cy="756180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ESPECIALIZAÇÃO EM MANEJO DE POMARES DE MACIEIRA E 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Pós graduação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lato sensu       </a:t>
            </a: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URUPEMA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936000" y="17280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PERA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Pyrus communis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PRINCIPAIS DOENÇAS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52440" y="3377160"/>
            <a:ext cx="5411520" cy="403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DOENÇAS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432000" y="539640"/>
            <a:ext cx="9072720" cy="6696360"/>
          </a:xfrm>
          <a:prstGeom prst="flowChartDocumen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3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MÃOS À OBRA!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DOENÇAS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88000" y="1728000"/>
            <a:ext cx="9503640" cy="5687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Fúngicas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Entomosporiose –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Entomosporium mespili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Podridão Negra –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Botryosphaeria obtusa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(Schwein)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anamorfo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Physalospora obtusa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Sarna da pereira –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Venturia pyrina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Oídio da macieira (Podosphaera leucotricha)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Doenças bacterianas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Necrose de gemas florais –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Pseudomonas syringae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pv.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syringae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van Hall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Fogo bacteriano – </a:t>
            </a: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Erwinia amylovora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(Burril) Winslow et al.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Viroses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“Pear stony pit virus”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“Pear ring mosaic”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“Pear vein yellow virus”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ENTOMOSPORIOSE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760000" y="2376000"/>
            <a:ext cx="3481920" cy="223164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987480" y="1800000"/>
            <a:ext cx="3476160" cy="439164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5760000" y="4803480"/>
            <a:ext cx="3887640" cy="5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Sintoma de entomosporiose em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folha de pereira. 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Foto: Joel F. Fortes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987480" y="1816200"/>
            <a:ext cx="3383640" cy="5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Sintoma de entomosporiose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 pêra.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4680000" y="5832000"/>
            <a:ext cx="4679640" cy="1439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"/>
          <p:cNvSpPr/>
          <p:nvPr/>
        </p:nvSpPr>
        <p:spPr>
          <a:xfrm>
            <a:off x="4680000" y="6048000"/>
            <a:ext cx="4679640" cy="110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entomosporiose em cultivares muito suscetíveis provoca desfolhamento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precoce e, ao longo dos anos, enfraquece a planta e reduz, portanto, a produção.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PODRIDÃO NEGRA OU PRETA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16000" y="3168000"/>
            <a:ext cx="4333680" cy="328572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5142960" y="3024000"/>
            <a:ext cx="4848120" cy="403164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3384000" y="2089440"/>
            <a:ext cx="322848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Botryosphaeria obtusa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SARNA DA 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368000" y="1392120"/>
            <a:ext cx="7676640" cy="609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DOENÇAS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080000" y="1425600"/>
            <a:ext cx="7667280" cy="613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DOENÇAS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991160" y="2736000"/>
            <a:ext cx="5352480" cy="442836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432000" y="1779120"/>
            <a:ext cx="9359640" cy="59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Oídio da macieira (</a:t>
            </a:r>
            <a:r>
              <a:rPr b="0" i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Podosphaera leucotricha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– Esta doença afecta também as pereiras.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Ambas as espécies apresentam um pó branco pulverulento nas folhas, flores e ramos;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1732320" y="264600"/>
            <a:ext cx="8153640" cy="599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MANEJO DE DOENÇAS EM PEREIRA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88000" y="1008000"/>
            <a:ext cx="4661640" cy="136764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7776000" y="869040"/>
            <a:ext cx="2145600" cy="323460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7776000" y="4248000"/>
            <a:ext cx="2063160" cy="323964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4"/>
          <a:stretch/>
        </p:blipFill>
        <p:spPr>
          <a:xfrm>
            <a:off x="288000" y="2520000"/>
            <a:ext cx="6952680" cy="179964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5"/>
          <a:stretch/>
        </p:blipFill>
        <p:spPr>
          <a:xfrm>
            <a:off x="288000" y="4536000"/>
            <a:ext cx="6997680" cy="17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732320" y="120600"/>
            <a:ext cx="8153640" cy="1341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DOENÇAS EM 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PEREIRA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432000" y="539640"/>
            <a:ext cx="9072720" cy="6696360"/>
          </a:xfrm>
          <a:prstGeom prst="flowChartDocumen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Preparar apresentação entre 6 a 15 slides contendo: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Título do artigo/reportagem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Contexto do local e/ou região (onde, justificativa)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Objetivos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Metodologia (caso apresente, colocar de forma objetiva)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Resultados e Discussões (de preferência na forma de tabelas e/ou imagens e/ou quadros e/ou figuras)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Conclusão do grupo sobre o assunto apresentado (não é a conclusão do artigo/reportagem)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MÃOS À OBRA!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Application>LibreOffice/5.3.6.1$Windows_X86_64 LibreOffice_project/686f202eff87ef707079aeb7f485847613344eb7</Application>
  <Words>445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2017-11-09T22:04:50Z</dcterms:modified>
  <cp:revision>31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