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28.png" ContentType="image/png"/>
  <Override PartName="/ppt/media/image1.jpeg" ContentType="image/jpeg"/>
  <Override PartName="/ppt/media/image8.png" ContentType="image/png"/>
  <Override PartName="/ppt/media/image38.png" ContentType="image/png"/>
  <Override PartName="/ppt/media/image2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8080" cy="7565040"/>
          </a:xfrm>
          <a:prstGeom prst="rect">
            <a:avLst/>
          </a:prstGeom>
          <a:ln w="936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8080" cy="756504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110" descr=""/>
          <p:cNvPicPr/>
          <p:nvPr/>
        </p:nvPicPr>
        <p:blipFill>
          <a:blip r:embed="rId1"/>
          <a:stretch/>
        </p:blipFill>
        <p:spPr>
          <a:xfrm>
            <a:off x="1001520" y="1512000"/>
            <a:ext cx="8408160" cy="482256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2232000" y="3397680"/>
            <a:ext cx="5830560" cy="488880"/>
          </a:xfrm>
          <a:prstGeom prst="rect">
            <a:avLst/>
          </a:prstGeom>
          <a:solidFill>
            <a:srgbClr val="ffffff"/>
          </a:solidFill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População de plantas a Importância no Plantio Direto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656000" y="107280"/>
            <a:ext cx="8156880" cy="767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PRODUÇÃO VEGETAL 3 – Téc. Agroecologia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IFSC – CÂMPUS LAGES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235880" y="-189000"/>
            <a:ext cx="8565480" cy="12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282240" y="7032960"/>
            <a:ext cx="305964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Imagem 278" descr=""/>
          <p:cNvPicPr/>
          <p:nvPr/>
        </p:nvPicPr>
        <p:blipFill>
          <a:blip r:embed="rId1"/>
          <a:stretch/>
        </p:blipFill>
        <p:spPr>
          <a:xfrm>
            <a:off x="309600" y="0"/>
            <a:ext cx="4821840" cy="7496280"/>
          </a:xfrm>
          <a:prstGeom prst="rect">
            <a:avLst/>
          </a:prstGeom>
          <a:ln>
            <a:noFill/>
          </a:ln>
        </p:spPr>
      </p:pic>
      <p:pic>
        <p:nvPicPr>
          <p:cNvPr id="117" name="Imagem 279" descr=""/>
          <p:cNvPicPr/>
          <p:nvPr/>
        </p:nvPicPr>
        <p:blipFill>
          <a:blip r:embed="rId2"/>
          <a:stretch/>
        </p:blipFill>
        <p:spPr>
          <a:xfrm>
            <a:off x="5496120" y="0"/>
            <a:ext cx="4420440" cy="5689080"/>
          </a:xfrm>
          <a:prstGeom prst="rect">
            <a:avLst/>
          </a:prstGeom>
          <a:ln>
            <a:noFill/>
          </a:ln>
        </p:spPr>
      </p:pic>
      <p:pic>
        <p:nvPicPr>
          <p:cNvPr id="118" name="Imagem 280" descr=""/>
          <p:cNvPicPr/>
          <p:nvPr/>
        </p:nvPicPr>
        <p:blipFill>
          <a:blip r:embed="rId3"/>
          <a:stretch/>
        </p:blipFill>
        <p:spPr>
          <a:xfrm>
            <a:off x="5542200" y="5690160"/>
            <a:ext cx="4318560" cy="1806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235880" y="-189000"/>
            <a:ext cx="8565480" cy="12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282240" y="7032960"/>
            <a:ext cx="305964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Imagem 283" descr=""/>
          <p:cNvPicPr/>
          <p:nvPr/>
        </p:nvPicPr>
        <p:blipFill>
          <a:blip r:embed="rId1"/>
          <a:stretch/>
        </p:blipFill>
        <p:spPr>
          <a:xfrm>
            <a:off x="133920" y="6120"/>
            <a:ext cx="9667440" cy="5428080"/>
          </a:xfrm>
          <a:prstGeom prst="rect">
            <a:avLst/>
          </a:prstGeom>
          <a:ln>
            <a:noFill/>
          </a:ln>
        </p:spPr>
      </p:pic>
      <p:pic>
        <p:nvPicPr>
          <p:cNvPr id="122" name="Imagem 284" descr=""/>
          <p:cNvPicPr/>
          <p:nvPr/>
        </p:nvPicPr>
        <p:blipFill>
          <a:blip r:embed="rId2"/>
          <a:stretch/>
        </p:blipFill>
        <p:spPr>
          <a:xfrm>
            <a:off x="106200" y="5377320"/>
            <a:ext cx="9676440" cy="218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235880" y="-189000"/>
            <a:ext cx="8565480" cy="12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282240" y="7032960"/>
            <a:ext cx="305964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Imagem 287" descr=""/>
          <p:cNvPicPr/>
          <p:nvPr/>
        </p:nvPicPr>
        <p:blipFill>
          <a:blip r:embed="rId1"/>
          <a:stretch/>
        </p:blipFill>
        <p:spPr>
          <a:xfrm>
            <a:off x="4624560" y="0"/>
            <a:ext cx="4875480" cy="1377720"/>
          </a:xfrm>
          <a:prstGeom prst="rect">
            <a:avLst/>
          </a:prstGeom>
          <a:ln>
            <a:noFill/>
          </a:ln>
        </p:spPr>
      </p:pic>
      <p:pic>
        <p:nvPicPr>
          <p:cNvPr id="126" name="Imagem 288" descr=""/>
          <p:cNvPicPr/>
          <p:nvPr/>
        </p:nvPicPr>
        <p:blipFill>
          <a:blip r:embed="rId2"/>
          <a:stretch/>
        </p:blipFill>
        <p:spPr>
          <a:xfrm>
            <a:off x="154800" y="1567800"/>
            <a:ext cx="9646560" cy="5856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235880" y="-189000"/>
            <a:ext cx="8565480" cy="12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282240" y="7032960"/>
            <a:ext cx="305964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Imagem 291" descr=""/>
          <p:cNvPicPr/>
          <p:nvPr/>
        </p:nvPicPr>
        <p:blipFill>
          <a:blip r:embed="rId1"/>
          <a:stretch/>
        </p:blipFill>
        <p:spPr>
          <a:xfrm>
            <a:off x="4996080" y="97920"/>
            <a:ext cx="3851640" cy="1110960"/>
          </a:xfrm>
          <a:prstGeom prst="rect">
            <a:avLst/>
          </a:prstGeom>
          <a:ln>
            <a:noFill/>
          </a:ln>
        </p:spPr>
      </p:pic>
      <p:pic>
        <p:nvPicPr>
          <p:cNvPr id="130" name="Imagem 292" descr=""/>
          <p:cNvPicPr/>
          <p:nvPr/>
        </p:nvPicPr>
        <p:blipFill>
          <a:blip r:embed="rId2"/>
          <a:stretch/>
        </p:blipFill>
        <p:spPr>
          <a:xfrm>
            <a:off x="722520" y="2271600"/>
            <a:ext cx="8744040" cy="450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235880" y="-189000"/>
            <a:ext cx="8565480" cy="12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282240" y="7032960"/>
            <a:ext cx="305964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Imagem 295" descr=""/>
          <p:cNvPicPr/>
          <p:nvPr/>
        </p:nvPicPr>
        <p:blipFill>
          <a:blip r:embed="rId1"/>
          <a:stretch/>
        </p:blipFill>
        <p:spPr>
          <a:xfrm>
            <a:off x="4944600" y="206280"/>
            <a:ext cx="3846600" cy="1238400"/>
          </a:xfrm>
          <a:prstGeom prst="rect">
            <a:avLst/>
          </a:prstGeom>
          <a:ln>
            <a:noFill/>
          </a:ln>
        </p:spPr>
      </p:pic>
      <p:pic>
        <p:nvPicPr>
          <p:cNvPr id="134" name="Imagem 296" descr=""/>
          <p:cNvPicPr/>
          <p:nvPr/>
        </p:nvPicPr>
        <p:blipFill>
          <a:blip r:embed="rId2"/>
          <a:stretch/>
        </p:blipFill>
        <p:spPr>
          <a:xfrm>
            <a:off x="648000" y="1797840"/>
            <a:ext cx="8705880" cy="554472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4392000" y="6997320"/>
            <a:ext cx="559260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http://pt.slideshare.net/gustavoatl/aula-girassol-22012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2358360" y="5832000"/>
            <a:ext cx="736020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http://www.ebah.com.br/content/ABAAAAXsgAB/apresentacao-girassol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648000" y="5269320"/>
            <a:ext cx="9007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http://www.ebah.com.br/content/ABAAAgF4MAE/girassol-perspectivas-cultura-no-brasil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235880" y="-189000"/>
            <a:ext cx="8565480" cy="12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440280" y="6162840"/>
            <a:ext cx="9361080" cy="405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http://pt.slideshare.net/gustavoatl/aula-girassol-22012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440280" y="4256280"/>
            <a:ext cx="9361080" cy="865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http://www.ebah.com.br/content/ABAAAAXsgAB/apresentacao-girassol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440280" y="2931480"/>
            <a:ext cx="9600840" cy="8236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http://www.ebah.com.br/content/ABAAAgF4MAE/girassol-perspectivas-cultura-no-brasil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3237120" y="1083240"/>
            <a:ext cx="5947920" cy="10645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MAIS INFORMAÇÕES SOBRE GIRASSOL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235880" y="-189000"/>
            <a:ext cx="8565480" cy="12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282240" y="7032960"/>
            <a:ext cx="305964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Imagem 262" descr=""/>
          <p:cNvPicPr/>
          <p:nvPr/>
        </p:nvPicPr>
        <p:blipFill>
          <a:blip r:embed="rId1"/>
          <a:stretch/>
        </p:blipFill>
        <p:spPr>
          <a:xfrm>
            <a:off x="5123160" y="93960"/>
            <a:ext cx="4118400" cy="1241280"/>
          </a:xfrm>
          <a:prstGeom prst="rect">
            <a:avLst/>
          </a:prstGeom>
          <a:ln>
            <a:noFill/>
          </a:ln>
        </p:spPr>
      </p:pic>
      <p:pic>
        <p:nvPicPr>
          <p:cNvPr id="84" name="Imagem 263" descr=""/>
          <p:cNvPicPr/>
          <p:nvPr/>
        </p:nvPicPr>
        <p:blipFill>
          <a:blip r:embed="rId2"/>
          <a:stretch/>
        </p:blipFill>
        <p:spPr>
          <a:xfrm>
            <a:off x="751680" y="1811520"/>
            <a:ext cx="8489880" cy="548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235880" y="-189000"/>
            <a:ext cx="8565480" cy="12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282240" y="7032960"/>
            <a:ext cx="305964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Imagem 266" descr=""/>
          <p:cNvPicPr/>
          <p:nvPr/>
        </p:nvPicPr>
        <p:blipFill>
          <a:blip r:embed="rId1"/>
          <a:stretch/>
        </p:blipFill>
        <p:spPr>
          <a:xfrm>
            <a:off x="4485240" y="0"/>
            <a:ext cx="4860000" cy="1347480"/>
          </a:xfrm>
          <a:prstGeom prst="rect">
            <a:avLst/>
          </a:prstGeom>
          <a:ln>
            <a:noFill/>
          </a:ln>
        </p:spPr>
      </p:pic>
      <p:pic>
        <p:nvPicPr>
          <p:cNvPr id="88" name="Imagem 267" descr=""/>
          <p:cNvPicPr/>
          <p:nvPr/>
        </p:nvPicPr>
        <p:blipFill>
          <a:blip r:embed="rId2"/>
          <a:stretch/>
        </p:blipFill>
        <p:spPr>
          <a:xfrm>
            <a:off x="1235880" y="1069920"/>
            <a:ext cx="7977240" cy="648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258120" y="235800"/>
            <a:ext cx="9359280" cy="6891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792000" y="207000"/>
            <a:ext cx="8429400" cy="130464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325800" y="1512000"/>
            <a:ext cx="9539640" cy="338364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3"/>
          <a:stretch/>
        </p:blipFill>
        <p:spPr>
          <a:xfrm>
            <a:off x="144000" y="5261040"/>
            <a:ext cx="2034720" cy="143460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4"/>
          <a:stretch/>
        </p:blipFill>
        <p:spPr>
          <a:xfrm>
            <a:off x="163440" y="6824160"/>
            <a:ext cx="1924200" cy="27972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5"/>
          <a:stretch/>
        </p:blipFill>
        <p:spPr>
          <a:xfrm>
            <a:off x="2448000" y="5256000"/>
            <a:ext cx="1727640" cy="143712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6"/>
          <a:stretch/>
        </p:blipFill>
        <p:spPr>
          <a:xfrm>
            <a:off x="2304000" y="6840000"/>
            <a:ext cx="1655640" cy="34740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7"/>
          <a:stretch/>
        </p:blipFill>
        <p:spPr>
          <a:xfrm>
            <a:off x="4402800" y="5256000"/>
            <a:ext cx="1860840" cy="143964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8"/>
          <a:stretch/>
        </p:blipFill>
        <p:spPr>
          <a:xfrm>
            <a:off x="4680000" y="6741360"/>
            <a:ext cx="1223640" cy="38628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9"/>
          <a:stretch/>
        </p:blipFill>
        <p:spPr>
          <a:xfrm>
            <a:off x="6446160" y="4987800"/>
            <a:ext cx="1473480" cy="206784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10"/>
          <a:stretch/>
        </p:blipFill>
        <p:spPr>
          <a:xfrm>
            <a:off x="6480000" y="7128000"/>
            <a:ext cx="1367640" cy="25488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11"/>
          <a:stretch/>
        </p:blipFill>
        <p:spPr>
          <a:xfrm>
            <a:off x="8348400" y="5184000"/>
            <a:ext cx="1515240" cy="162000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12"/>
          <a:stretch/>
        </p:blipFill>
        <p:spPr>
          <a:xfrm>
            <a:off x="8208000" y="6840000"/>
            <a:ext cx="1727640" cy="279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288000" y="326160"/>
            <a:ext cx="8927640" cy="7075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106560" y="186480"/>
            <a:ext cx="9722520" cy="535716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2"/>
          <a:stretch/>
        </p:blipFill>
        <p:spPr>
          <a:xfrm>
            <a:off x="120960" y="6010560"/>
            <a:ext cx="4990680" cy="133308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3"/>
          <a:stretch/>
        </p:blipFill>
        <p:spPr>
          <a:xfrm>
            <a:off x="5544000" y="6048000"/>
            <a:ext cx="3847680" cy="1361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235880" y="-189000"/>
            <a:ext cx="8565480" cy="12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282240" y="7032960"/>
            <a:ext cx="305964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Imagem 270" descr=""/>
          <p:cNvPicPr/>
          <p:nvPr/>
        </p:nvPicPr>
        <p:blipFill>
          <a:blip r:embed="rId1"/>
          <a:stretch/>
        </p:blipFill>
        <p:spPr>
          <a:xfrm>
            <a:off x="5123160" y="116640"/>
            <a:ext cx="3907080" cy="1204560"/>
          </a:xfrm>
          <a:prstGeom prst="rect">
            <a:avLst/>
          </a:prstGeom>
          <a:ln>
            <a:noFill/>
          </a:ln>
        </p:spPr>
      </p:pic>
      <p:pic>
        <p:nvPicPr>
          <p:cNvPr id="109" name="Imagem 271" descr=""/>
          <p:cNvPicPr/>
          <p:nvPr/>
        </p:nvPicPr>
        <p:blipFill>
          <a:blip r:embed="rId2"/>
          <a:stretch/>
        </p:blipFill>
        <p:spPr>
          <a:xfrm>
            <a:off x="1235880" y="1773360"/>
            <a:ext cx="7794360" cy="551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235880" y="-189000"/>
            <a:ext cx="8565480" cy="12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282240" y="7032960"/>
            <a:ext cx="305964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Imagem 274" descr=""/>
          <p:cNvPicPr/>
          <p:nvPr/>
        </p:nvPicPr>
        <p:blipFill>
          <a:blip r:embed="rId1"/>
          <a:stretch/>
        </p:blipFill>
        <p:spPr>
          <a:xfrm>
            <a:off x="4912560" y="89640"/>
            <a:ext cx="4061520" cy="1302120"/>
          </a:xfrm>
          <a:prstGeom prst="rect">
            <a:avLst/>
          </a:prstGeom>
          <a:ln>
            <a:noFill/>
          </a:ln>
        </p:spPr>
      </p:pic>
      <p:pic>
        <p:nvPicPr>
          <p:cNvPr id="113" name="Imagem 275" descr=""/>
          <p:cNvPicPr/>
          <p:nvPr/>
        </p:nvPicPr>
        <p:blipFill>
          <a:blip r:embed="rId2"/>
          <a:stretch/>
        </p:blipFill>
        <p:spPr>
          <a:xfrm>
            <a:off x="1235880" y="1867320"/>
            <a:ext cx="8216640" cy="569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Application>LibreOffice/5.3.6.1$Windows_X86_64 LibreOffice_project/686f202eff87ef707079aeb7f485847613344eb7</Application>
  <Paragraphs>103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Cliente</dc:creator>
  <dc:description/>
  <dc:language>pt-BR</dc:language>
  <cp:lastModifiedBy/>
  <dcterms:modified xsi:type="dcterms:W3CDTF">2017-11-20T19:10:03Z</dcterms:modified>
  <cp:revision>34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50</vt:i4>
  </property>
</Properties>
</file>