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1.jpeg" ContentType="image/jpeg"/>
  <Override PartName="/ppt/media/image8.png" ContentType="image/png"/>
  <Override PartName="/ppt/media/image2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7720" cy="7564680"/>
          </a:xfrm>
          <a:prstGeom prst="rect">
            <a:avLst/>
          </a:prstGeom>
          <a:ln w="936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7720" cy="756468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110" descr=""/>
          <p:cNvPicPr/>
          <p:nvPr/>
        </p:nvPicPr>
        <p:blipFill>
          <a:blip r:embed="rId1"/>
          <a:stretch/>
        </p:blipFill>
        <p:spPr>
          <a:xfrm>
            <a:off x="1001520" y="1512000"/>
            <a:ext cx="8407800" cy="482220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2232000" y="3397680"/>
            <a:ext cx="5830200" cy="488520"/>
          </a:xfrm>
          <a:prstGeom prst="rect">
            <a:avLst/>
          </a:prstGeom>
          <a:solidFill>
            <a:srgbClr val="ffffff"/>
          </a:solidFill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Época de semeadura a Plantio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656000" y="107280"/>
            <a:ext cx="8156520" cy="7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PRODUÇÃO VEGETAL 3 – Téc. Agroecologia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IFSC – CÂMPUS LAGES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Imagem 250" descr=""/>
          <p:cNvPicPr/>
          <p:nvPr/>
        </p:nvPicPr>
        <p:blipFill>
          <a:blip r:embed="rId1"/>
          <a:stretch/>
        </p:blipFill>
        <p:spPr>
          <a:xfrm>
            <a:off x="4943160" y="93960"/>
            <a:ext cx="4241520" cy="1297440"/>
          </a:xfrm>
          <a:prstGeom prst="rect">
            <a:avLst/>
          </a:prstGeom>
          <a:ln>
            <a:noFill/>
          </a:ln>
        </p:spPr>
      </p:pic>
      <p:pic>
        <p:nvPicPr>
          <p:cNvPr id="116" name="Imagem 251" descr=""/>
          <p:cNvPicPr/>
          <p:nvPr/>
        </p:nvPicPr>
        <p:blipFill>
          <a:blip r:embed="rId2"/>
          <a:stretch/>
        </p:blipFill>
        <p:spPr>
          <a:xfrm>
            <a:off x="773640" y="1887840"/>
            <a:ext cx="8411040" cy="5466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Imagem 254" descr=""/>
          <p:cNvPicPr/>
          <p:nvPr/>
        </p:nvPicPr>
        <p:blipFill>
          <a:blip r:embed="rId1"/>
          <a:stretch/>
        </p:blipFill>
        <p:spPr>
          <a:xfrm>
            <a:off x="1080720" y="1796400"/>
            <a:ext cx="7780680" cy="5627520"/>
          </a:xfrm>
          <a:prstGeom prst="rect">
            <a:avLst/>
          </a:prstGeom>
          <a:ln>
            <a:noFill/>
          </a:ln>
        </p:spPr>
      </p:pic>
      <p:pic>
        <p:nvPicPr>
          <p:cNvPr id="120" name="Imagem 255" descr=""/>
          <p:cNvPicPr/>
          <p:nvPr/>
        </p:nvPicPr>
        <p:blipFill>
          <a:blip r:embed="rId2"/>
          <a:stretch/>
        </p:blipFill>
        <p:spPr>
          <a:xfrm>
            <a:off x="4759920" y="93960"/>
            <a:ext cx="4410720" cy="1423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Imagem 258" descr=""/>
          <p:cNvPicPr/>
          <p:nvPr/>
        </p:nvPicPr>
        <p:blipFill>
          <a:blip r:embed="rId1"/>
          <a:stretch/>
        </p:blipFill>
        <p:spPr>
          <a:xfrm>
            <a:off x="4773960" y="93960"/>
            <a:ext cx="4087440" cy="1409760"/>
          </a:xfrm>
          <a:prstGeom prst="rect">
            <a:avLst/>
          </a:prstGeom>
          <a:ln>
            <a:noFill/>
          </a:ln>
        </p:spPr>
      </p:pic>
      <p:pic>
        <p:nvPicPr>
          <p:cNvPr id="124" name="Imagem 259" descr=""/>
          <p:cNvPicPr/>
          <p:nvPr/>
        </p:nvPicPr>
        <p:blipFill>
          <a:blip r:embed="rId2"/>
          <a:stretch/>
        </p:blipFill>
        <p:spPr>
          <a:xfrm>
            <a:off x="852480" y="1750680"/>
            <a:ext cx="8008560" cy="5999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789840" y="521640"/>
            <a:ext cx="8495640" cy="6504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Imagem 218" descr=""/>
          <p:cNvPicPr/>
          <p:nvPr/>
        </p:nvPicPr>
        <p:blipFill>
          <a:blip r:embed="rId1"/>
          <a:stretch/>
        </p:blipFill>
        <p:spPr>
          <a:xfrm>
            <a:off x="4307760" y="101520"/>
            <a:ext cx="4314240" cy="1247400"/>
          </a:xfrm>
          <a:prstGeom prst="rect">
            <a:avLst/>
          </a:prstGeom>
          <a:ln>
            <a:noFill/>
          </a:ln>
        </p:spPr>
      </p:pic>
      <p:pic>
        <p:nvPicPr>
          <p:cNvPr id="84" name="Imagem 219" descr=""/>
          <p:cNvPicPr/>
          <p:nvPr/>
        </p:nvPicPr>
        <p:blipFill>
          <a:blip r:embed="rId2"/>
          <a:stretch/>
        </p:blipFill>
        <p:spPr>
          <a:xfrm>
            <a:off x="640800" y="1836720"/>
            <a:ext cx="8923680" cy="532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Imagem 222" descr=""/>
          <p:cNvPicPr/>
          <p:nvPr/>
        </p:nvPicPr>
        <p:blipFill>
          <a:blip r:embed="rId1"/>
          <a:stretch/>
        </p:blipFill>
        <p:spPr>
          <a:xfrm>
            <a:off x="4872600" y="109080"/>
            <a:ext cx="3735360" cy="1296360"/>
          </a:xfrm>
          <a:prstGeom prst="rect">
            <a:avLst/>
          </a:prstGeom>
          <a:ln>
            <a:noFill/>
          </a:ln>
        </p:spPr>
      </p:pic>
      <p:pic>
        <p:nvPicPr>
          <p:cNvPr id="88" name="Imagem 223" descr=""/>
          <p:cNvPicPr/>
          <p:nvPr/>
        </p:nvPicPr>
        <p:blipFill>
          <a:blip r:embed="rId2"/>
          <a:stretch/>
        </p:blipFill>
        <p:spPr>
          <a:xfrm>
            <a:off x="1235880" y="2026080"/>
            <a:ext cx="7526880" cy="514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Imagem 226" descr=""/>
          <p:cNvPicPr/>
          <p:nvPr/>
        </p:nvPicPr>
        <p:blipFill>
          <a:blip r:embed="rId1"/>
          <a:stretch/>
        </p:blipFill>
        <p:spPr>
          <a:xfrm>
            <a:off x="4717080" y="113040"/>
            <a:ext cx="4143960" cy="1348560"/>
          </a:xfrm>
          <a:prstGeom prst="rect">
            <a:avLst/>
          </a:prstGeom>
          <a:ln>
            <a:noFill/>
          </a:ln>
        </p:spPr>
      </p:pic>
      <p:pic>
        <p:nvPicPr>
          <p:cNvPr id="92" name="Imagem 227" descr=""/>
          <p:cNvPicPr/>
          <p:nvPr/>
        </p:nvPicPr>
        <p:blipFill>
          <a:blip r:embed="rId2"/>
          <a:stretch/>
        </p:blipFill>
        <p:spPr>
          <a:xfrm>
            <a:off x="991080" y="1954080"/>
            <a:ext cx="8292240" cy="546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Imagem 230" descr=""/>
          <p:cNvPicPr/>
          <p:nvPr/>
        </p:nvPicPr>
        <p:blipFill>
          <a:blip r:embed="rId1"/>
          <a:stretch/>
        </p:blipFill>
        <p:spPr>
          <a:xfrm>
            <a:off x="1551600" y="28080"/>
            <a:ext cx="6634080" cy="2505960"/>
          </a:xfrm>
          <a:prstGeom prst="rect">
            <a:avLst/>
          </a:prstGeom>
          <a:ln>
            <a:noFill/>
          </a:ln>
        </p:spPr>
      </p:pic>
      <p:pic>
        <p:nvPicPr>
          <p:cNvPr id="96" name="Imagem 231" descr=""/>
          <p:cNvPicPr/>
          <p:nvPr/>
        </p:nvPicPr>
        <p:blipFill>
          <a:blip r:embed="rId2"/>
          <a:stretch/>
        </p:blipFill>
        <p:spPr>
          <a:xfrm>
            <a:off x="1551600" y="2417040"/>
            <a:ext cx="665100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Imagem 234" descr=""/>
          <p:cNvPicPr/>
          <p:nvPr/>
        </p:nvPicPr>
        <p:blipFill>
          <a:blip r:embed="rId1"/>
          <a:stretch/>
        </p:blipFill>
        <p:spPr>
          <a:xfrm>
            <a:off x="5143320" y="0"/>
            <a:ext cx="4935960" cy="1362240"/>
          </a:xfrm>
          <a:prstGeom prst="rect">
            <a:avLst/>
          </a:prstGeom>
          <a:ln>
            <a:noFill/>
          </a:ln>
        </p:spPr>
      </p:pic>
      <p:pic>
        <p:nvPicPr>
          <p:cNvPr id="100" name="Imagem 235" descr=""/>
          <p:cNvPicPr/>
          <p:nvPr/>
        </p:nvPicPr>
        <p:blipFill>
          <a:blip r:embed="rId2"/>
          <a:stretch/>
        </p:blipFill>
        <p:spPr>
          <a:xfrm>
            <a:off x="571320" y="1758240"/>
            <a:ext cx="9091800" cy="566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Imagem 238" descr=""/>
          <p:cNvPicPr/>
          <p:nvPr/>
        </p:nvPicPr>
        <p:blipFill>
          <a:blip r:embed="rId1"/>
          <a:stretch/>
        </p:blipFill>
        <p:spPr>
          <a:xfrm>
            <a:off x="1235880" y="1800360"/>
            <a:ext cx="7498800" cy="5483520"/>
          </a:xfrm>
          <a:prstGeom prst="rect">
            <a:avLst/>
          </a:prstGeom>
          <a:ln>
            <a:noFill/>
          </a:ln>
        </p:spPr>
      </p:pic>
      <p:pic>
        <p:nvPicPr>
          <p:cNvPr id="104" name="Imagem 239" descr=""/>
          <p:cNvPicPr/>
          <p:nvPr/>
        </p:nvPicPr>
        <p:blipFill>
          <a:blip r:embed="rId2"/>
          <a:stretch/>
        </p:blipFill>
        <p:spPr>
          <a:xfrm>
            <a:off x="5386320" y="97560"/>
            <a:ext cx="3840840" cy="122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Imagem 242" descr=""/>
          <p:cNvPicPr/>
          <p:nvPr/>
        </p:nvPicPr>
        <p:blipFill>
          <a:blip r:embed="rId1"/>
          <a:stretch/>
        </p:blipFill>
        <p:spPr>
          <a:xfrm>
            <a:off x="5123160" y="97920"/>
            <a:ext cx="3892680" cy="1265400"/>
          </a:xfrm>
          <a:prstGeom prst="rect">
            <a:avLst/>
          </a:prstGeom>
          <a:ln>
            <a:noFill/>
          </a:ln>
        </p:spPr>
      </p:pic>
      <p:pic>
        <p:nvPicPr>
          <p:cNvPr id="108" name="Imagem 243" descr=""/>
          <p:cNvPicPr/>
          <p:nvPr/>
        </p:nvPicPr>
        <p:blipFill>
          <a:blip r:embed="rId2"/>
          <a:stretch/>
        </p:blipFill>
        <p:spPr>
          <a:xfrm>
            <a:off x="1176480" y="1829520"/>
            <a:ext cx="7614360" cy="572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Imagem 246" descr=""/>
          <p:cNvPicPr/>
          <p:nvPr/>
        </p:nvPicPr>
        <p:blipFill>
          <a:blip r:embed="rId1"/>
          <a:stretch/>
        </p:blipFill>
        <p:spPr>
          <a:xfrm>
            <a:off x="1235880" y="1744920"/>
            <a:ext cx="7864560" cy="5679000"/>
          </a:xfrm>
          <a:prstGeom prst="rect">
            <a:avLst/>
          </a:prstGeom>
          <a:ln>
            <a:noFill/>
          </a:ln>
        </p:spPr>
      </p:pic>
      <p:pic>
        <p:nvPicPr>
          <p:cNvPr id="112" name="Imagem 247" descr=""/>
          <p:cNvPicPr/>
          <p:nvPr/>
        </p:nvPicPr>
        <p:blipFill>
          <a:blip r:embed="rId2"/>
          <a:stretch/>
        </p:blipFill>
        <p:spPr>
          <a:xfrm>
            <a:off x="5123160" y="97920"/>
            <a:ext cx="3681720" cy="118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Application>LibreOffice/5.3.6.1$Windows_X86_64 LibreOffice_project/686f202eff87ef707079aeb7f485847613344eb7</Application>
  <Paragraphs>103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Cliente</dc:creator>
  <dc:description/>
  <dc:language>pt-BR</dc:language>
  <cp:lastModifiedBy/>
  <dcterms:modified xsi:type="dcterms:W3CDTF">2017-11-20T19:10:37Z</dcterms:modified>
  <cp:revision>34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50</vt:i4>
  </property>
</Properties>
</file>