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3.png" ContentType="image/png"/>
  <Override PartName="/ppt/media/image1.jpeg" ContentType="image/jpeg"/>
  <Override PartName="/ppt/media/image8.png" ContentType="image/png"/>
  <Override PartName="/ppt/media/image2.jpeg" ContentType="image/jpe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"/>
          <p:cNvPicPr/>
          <p:nvPr/>
        </p:nvPicPr>
        <p:blipFill>
          <a:blip r:embed="rId2"/>
          <a:stretch/>
        </p:blipFill>
        <p:spPr>
          <a:xfrm>
            <a:off x="0" y="-6480"/>
            <a:ext cx="10107720" cy="7564680"/>
          </a:xfrm>
          <a:prstGeom prst="rect">
            <a:avLst/>
          </a:prstGeom>
          <a:ln w="936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 descr=""/>
          <p:cNvPicPr/>
          <p:nvPr/>
        </p:nvPicPr>
        <p:blipFill>
          <a:blip r:embed="rId2"/>
          <a:stretch/>
        </p:blipFill>
        <p:spPr>
          <a:xfrm>
            <a:off x="0" y="-6480"/>
            <a:ext cx="10107720" cy="7564680"/>
          </a:xfrm>
          <a:prstGeom prst="rect">
            <a:avLst/>
          </a:prstGeom>
          <a:ln w="936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m 110" descr=""/>
          <p:cNvPicPr/>
          <p:nvPr/>
        </p:nvPicPr>
        <p:blipFill>
          <a:blip r:embed="rId1"/>
          <a:stretch/>
        </p:blipFill>
        <p:spPr>
          <a:xfrm>
            <a:off x="1001520" y="1441440"/>
            <a:ext cx="8407800" cy="482220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2232000" y="3397680"/>
            <a:ext cx="5830200" cy="849960"/>
          </a:xfrm>
          <a:prstGeom prst="rect">
            <a:avLst/>
          </a:prstGeom>
          <a:solidFill>
            <a:srgbClr val="ffffff"/>
          </a:solidFill>
          <a:ln w="100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Características de cultivo a Exigências climáticas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1656000" y="107280"/>
            <a:ext cx="8156520" cy="76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93000"/>
              </a:lnSpc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PRODUÇÃO VEGETAL 3 – Téc. Agroecologia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IFSC – CÂMPUS LAGES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" descr=""/>
          <p:cNvPicPr/>
          <p:nvPr/>
        </p:nvPicPr>
        <p:blipFill>
          <a:blip r:embed="rId1"/>
          <a:stretch/>
        </p:blipFill>
        <p:spPr>
          <a:xfrm>
            <a:off x="360000" y="344880"/>
            <a:ext cx="9442080" cy="6710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1235880" y="-189000"/>
            <a:ext cx="8565120" cy="125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CULTURA DO GIRASSOL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282240" y="7032960"/>
            <a:ext cx="305928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pt-BR" sz="1990" spc="-1" strike="noStrike" u="sng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FENOLOGIA DO GIRASSOL</a:t>
            </a:r>
            <a:r>
              <a:rPr b="0" lang="pt-BR" sz="1990" spc="-1" strike="noStrike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pt-BR" sz="19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3" name="Imagem 206" descr=""/>
          <p:cNvPicPr/>
          <p:nvPr/>
        </p:nvPicPr>
        <p:blipFill>
          <a:blip r:embed="rId1"/>
          <a:stretch/>
        </p:blipFill>
        <p:spPr>
          <a:xfrm>
            <a:off x="4563360" y="97560"/>
            <a:ext cx="3791520" cy="1209240"/>
          </a:xfrm>
          <a:prstGeom prst="rect">
            <a:avLst/>
          </a:prstGeom>
          <a:ln>
            <a:noFill/>
          </a:ln>
        </p:spPr>
      </p:pic>
      <p:pic>
        <p:nvPicPr>
          <p:cNvPr id="114" name="Imagem 207" descr=""/>
          <p:cNvPicPr/>
          <p:nvPr/>
        </p:nvPicPr>
        <p:blipFill>
          <a:blip r:embed="rId2"/>
          <a:stretch/>
        </p:blipFill>
        <p:spPr>
          <a:xfrm>
            <a:off x="541440" y="1960200"/>
            <a:ext cx="8966880" cy="5071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1235880" y="-189000"/>
            <a:ext cx="8565120" cy="125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CULTURA DO GIRASSOL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282240" y="7032960"/>
            <a:ext cx="305928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pt-BR" sz="1990" spc="-1" strike="noStrike" u="sng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FENOLOGIA DO GIRASSOL</a:t>
            </a:r>
            <a:r>
              <a:rPr b="0" lang="pt-BR" sz="1990" spc="-1" strike="noStrike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pt-BR" sz="19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7" name="Imagem 210" descr=""/>
          <p:cNvPicPr/>
          <p:nvPr/>
        </p:nvPicPr>
        <p:blipFill>
          <a:blip r:embed="rId1"/>
          <a:stretch/>
        </p:blipFill>
        <p:spPr>
          <a:xfrm>
            <a:off x="383760" y="1879560"/>
            <a:ext cx="9417240" cy="5544360"/>
          </a:xfrm>
          <a:prstGeom prst="rect">
            <a:avLst/>
          </a:prstGeom>
          <a:ln>
            <a:noFill/>
          </a:ln>
        </p:spPr>
      </p:pic>
      <p:pic>
        <p:nvPicPr>
          <p:cNvPr id="118" name="Imagem 211" descr=""/>
          <p:cNvPicPr/>
          <p:nvPr/>
        </p:nvPicPr>
        <p:blipFill>
          <a:blip r:embed="rId2"/>
          <a:stretch/>
        </p:blipFill>
        <p:spPr>
          <a:xfrm>
            <a:off x="4285080" y="97920"/>
            <a:ext cx="3930480" cy="1251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1235880" y="-189000"/>
            <a:ext cx="8565120" cy="125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CULTURA DO GIRASSOL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282240" y="7032960"/>
            <a:ext cx="305928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pt-BR" sz="1990" spc="-1" strike="noStrike" u="sng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FENOLOGIA DO GIRASSOL</a:t>
            </a:r>
            <a:r>
              <a:rPr b="0" lang="pt-BR" sz="1990" spc="-1" strike="noStrike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pt-BR" sz="19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1" name="Imagem 214" descr=""/>
          <p:cNvPicPr/>
          <p:nvPr/>
        </p:nvPicPr>
        <p:blipFill>
          <a:blip r:embed="rId1"/>
          <a:stretch/>
        </p:blipFill>
        <p:spPr>
          <a:xfrm>
            <a:off x="237960" y="1697400"/>
            <a:ext cx="9045360" cy="5860800"/>
          </a:xfrm>
          <a:prstGeom prst="rect">
            <a:avLst/>
          </a:prstGeom>
          <a:ln>
            <a:noFill/>
          </a:ln>
        </p:spPr>
      </p:pic>
      <p:pic>
        <p:nvPicPr>
          <p:cNvPr id="122" name="Imagem 215" descr=""/>
          <p:cNvPicPr/>
          <p:nvPr/>
        </p:nvPicPr>
        <p:blipFill>
          <a:blip r:embed="rId2"/>
          <a:stretch/>
        </p:blipFill>
        <p:spPr>
          <a:xfrm>
            <a:off x="4717440" y="97920"/>
            <a:ext cx="3778200" cy="1195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1235880" y="-189000"/>
            <a:ext cx="8565120" cy="125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CULTURA DO GIRASSOL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282240" y="7032960"/>
            <a:ext cx="305928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pt-BR" sz="1990" spc="-1" strike="noStrike" u="sng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FENOLOGIA DO GIRASSOL</a:t>
            </a:r>
            <a:r>
              <a:rPr b="0" lang="pt-BR" sz="1990" spc="-1" strike="noStrike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pt-BR" sz="19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3" name="Imagem 185" descr=""/>
          <p:cNvPicPr/>
          <p:nvPr/>
        </p:nvPicPr>
        <p:blipFill>
          <a:blip r:embed="rId1"/>
          <a:stretch/>
        </p:blipFill>
        <p:spPr>
          <a:xfrm>
            <a:off x="5123160" y="93960"/>
            <a:ext cx="3808440" cy="1156680"/>
          </a:xfrm>
          <a:prstGeom prst="rect">
            <a:avLst/>
          </a:prstGeom>
          <a:ln>
            <a:noFill/>
          </a:ln>
        </p:spPr>
      </p:pic>
      <p:pic>
        <p:nvPicPr>
          <p:cNvPr id="84" name="Imagem 186" descr=""/>
          <p:cNvPicPr/>
          <p:nvPr/>
        </p:nvPicPr>
        <p:blipFill>
          <a:blip r:embed="rId2"/>
          <a:stretch/>
        </p:blipFill>
        <p:spPr>
          <a:xfrm>
            <a:off x="713520" y="1631520"/>
            <a:ext cx="8640360" cy="5792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1235880" y="-189000"/>
            <a:ext cx="8565120" cy="125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CULTURA DO GIRASSOL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282240" y="7032960"/>
            <a:ext cx="305928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pt-BR" sz="1990" spc="-1" strike="noStrike" u="sng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FENOLOGIA DO GIRASSOL</a:t>
            </a:r>
            <a:r>
              <a:rPr b="0" lang="pt-BR" sz="1990" spc="-1" strike="noStrike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pt-BR" sz="19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7" name="Imagem 189" descr=""/>
          <p:cNvPicPr/>
          <p:nvPr/>
        </p:nvPicPr>
        <p:blipFill>
          <a:blip r:embed="rId1"/>
          <a:stretch/>
        </p:blipFill>
        <p:spPr>
          <a:xfrm>
            <a:off x="775440" y="1766160"/>
            <a:ext cx="8676720" cy="5657760"/>
          </a:xfrm>
          <a:prstGeom prst="rect">
            <a:avLst/>
          </a:prstGeom>
          <a:ln>
            <a:noFill/>
          </a:ln>
        </p:spPr>
      </p:pic>
      <p:pic>
        <p:nvPicPr>
          <p:cNvPr id="88" name="Imagem 190" descr=""/>
          <p:cNvPicPr/>
          <p:nvPr/>
        </p:nvPicPr>
        <p:blipFill>
          <a:blip r:embed="rId2"/>
          <a:stretch/>
        </p:blipFill>
        <p:spPr>
          <a:xfrm>
            <a:off x="4929120" y="93960"/>
            <a:ext cx="4016520" cy="1226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1235880" y="-189000"/>
            <a:ext cx="8565120" cy="125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CULTURA DO GIRASSOL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282240" y="7032960"/>
            <a:ext cx="305928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pt-BR" sz="1990" spc="-1" strike="noStrike" u="sng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FENOLOGIA DO GIRASSOL</a:t>
            </a:r>
            <a:r>
              <a:rPr b="0" lang="pt-BR" sz="1990" spc="-1" strike="noStrike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pt-BR" sz="19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1" name="Imagem 193" descr=""/>
          <p:cNvPicPr/>
          <p:nvPr/>
        </p:nvPicPr>
        <p:blipFill>
          <a:blip r:embed="rId1"/>
          <a:stretch/>
        </p:blipFill>
        <p:spPr>
          <a:xfrm>
            <a:off x="4917600" y="105120"/>
            <a:ext cx="4070160" cy="1215720"/>
          </a:xfrm>
          <a:prstGeom prst="rect">
            <a:avLst/>
          </a:prstGeom>
          <a:ln>
            <a:noFill/>
          </a:ln>
        </p:spPr>
      </p:pic>
      <p:pic>
        <p:nvPicPr>
          <p:cNvPr id="92" name="Imagem 194" descr=""/>
          <p:cNvPicPr/>
          <p:nvPr/>
        </p:nvPicPr>
        <p:blipFill>
          <a:blip r:embed="rId2"/>
          <a:stretch/>
        </p:blipFill>
        <p:spPr>
          <a:xfrm>
            <a:off x="483120" y="1689480"/>
            <a:ext cx="9123840" cy="5594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" descr=""/>
          <p:cNvPicPr/>
          <p:nvPr/>
        </p:nvPicPr>
        <p:blipFill>
          <a:blip r:embed="rId1"/>
          <a:stretch/>
        </p:blipFill>
        <p:spPr>
          <a:xfrm>
            <a:off x="147960" y="245160"/>
            <a:ext cx="9403200" cy="6882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" descr=""/>
          <p:cNvPicPr/>
          <p:nvPr/>
        </p:nvPicPr>
        <p:blipFill>
          <a:blip r:embed="rId1"/>
          <a:stretch/>
        </p:blipFill>
        <p:spPr>
          <a:xfrm>
            <a:off x="288000" y="561600"/>
            <a:ext cx="9366480" cy="6061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1235880" y="-189000"/>
            <a:ext cx="8565120" cy="125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CULTURA DO GIRASSOL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282240" y="7032960"/>
            <a:ext cx="305928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pt-BR" sz="1990" spc="-1" strike="noStrike" u="sng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FENOLOGIA DO GIRASSOL</a:t>
            </a:r>
            <a:r>
              <a:rPr b="0" lang="pt-BR" sz="1990" spc="-1" strike="noStrike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pt-BR" sz="19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7" name="Imagem 197" descr=""/>
          <p:cNvPicPr/>
          <p:nvPr/>
        </p:nvPicPr>
        <p:blipFill>
          <a:blip r:embed="rId1"/>
          <a:stretch/>
        </p:blipFill>
        <p:spPr>
          <a:xfrm>
            <a:off x="487800" y="648000"/>
            <a:ext cx="9344520" cy="6334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m 198" descr=""/>
          <p:cNvPicPr/>
          <p:nvPr/>
        </p:nvPicPr>
        <p:blipFill>
          <a:blip r:embed="rId1"/>
          <a:stretch/>
        </p:blipFill>
        <p:spPr>
          <a:xfrm>
            <a:off x="1152000" y="1008000"/>
            <a:ext cx="6910200" cy="6544080"/>
          </a:xfrm>
          <a:prstGeom prst="rect">
            <a:avLst/>
          </a:prstGeom>
          <a:ln>
            <a:noFill/>
          </a:ln>
        </p:spPr>
      </p:pic>
      <p:pic>
        <p:nvPicPr>
          <p:cNvPr id="99" name="Imagem 199" descr=""/>
          <p:cNvPicPr/>
          <p:nvPr/>
        </p:nvPicPr>
        <p:blipFill>
          <a:blip r:embed="rId2"/>
          <a:stretch/>
        </p:blipFill>
        <p:spPr>
          <a:xfrm>
            <a:off x="1664280" y="288000"/>
            <a:ext cx="6033960" cy="502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1235880" y="-189000"/>
            <a:ext cx="8565120" cy="125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CULTURA DO GIRASSOL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282240" y="7032960"/>
            <a:ext cx="305928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pt-BR" sz="1990" spc="-1" strike="noStrike" u="sng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FENOLOGIA DO GIRASSOL</a:t>
            </a:r>
            <a:r>
              <a:rPr b="0" lang="pt-BR" sz="1990" spc="-1" strike="noStrike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pt-BR" sz="19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" name="Imagem 202" descr=""/>
          <p:cNvPicPr/>
          <p:nvPr/>
        </p:nvPicPr>
        <p:blipFill>
          <a:blip r:embed="rId1"/>
          <a:stretch/>
        </p:blipFill>
        <p:spPr>
          <a:xfrm>
            <a:off x="361440" y="1257120"/>
            <a:ext cx="9397800" cy="5891760"/>
          </a:xfrm>
          <a:prstGeom prst="rect">
            <a:avLst/>
          </a:prstGeom>
          <a:ln>
            <a:noFill/>
          </a:ln>
        </p:spPr>
      </p:pic>
      <p:pic>
        <p:nvPicPr>
          <p:cNvPr id="103" name="Imagem 203" descr=""/>
          <p:cNvPicPr/>
          <p:nvPr/>
        </p:nvPicPr>
        <p:blipFill>
          <a:blip r:embed="rId2"/>
          <a:stretch/>
        </p:blipFill>
        <p:spPr>
          <a:xfrm>
            <a:off x="5031360" y="105120"/>
            <a:ext cx="4021920" cy="1131120"/>
          </a:xfrm>
          <a:prstGeom prst="rect">
            <a:avLst/>
          </a:prstGeom>
          <a:ln>
            <a:noFill/>
          </a:ln>
        </p:spPr>
      </p:pic>
      <p:sp>
        <p:nvSpPr>
          <p:cNvPr id="104" name="CustomShape 3"/>
          <p:cNvSpPr/>
          <p:nvPr/>
        </p:nvSpPr>
        <p:spPr>
          <a:xfrm>
            <a:off x="2688840" y="4009320"/>
            <a:ext cx="6467760" cy="3132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CustomShape 4"/>
          <p:cNvSpPr/>
          <p:nvPr/>
        </p:nvSpPr>
        <p:spPr>
          <a:xfrm>
            <a:off x="2688840" y="4547880"/>
            <a:ext cx="6467760" cy="59256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" name="CustomShape 5"/>
          <p:cNvSpPr/>
          <p:nvPr/>
        </p:nvSpPr>
        <p:spPr>
          <a:xfrm>
            <a:off x="2707560" y="5436000"/>
            <a:ext cx="6449040" cy="27036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CustomShape 6"/>
          <p:cNvSpPr/>
          <p:nvPr/>
        </p:nvSpPr>
        <p:spPr>
          <a:xfrm>
            <a:off x="2707560" y="5932080"/>
            <a:ext cx="6449040" cy="62568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CustomShape 7"/>
          <p:cNvSpPr/>
          <p:nvPr/>
        </p:nvSpPr>
        <p:spPr>
          <a:xfrm rot="16200000">
            <a:off x="4417560" y="642600"/>
            <a:ext cx="2549880" cy="254988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63440" rIns="163440" tIns="163440" bIns="163440" anchor="ctr" vert="vert"/>
          <a:p>
            <a:pPr algn="ctr">
              <a:lnSpc>
                <a:spcPct val="90000"/>
              </a:lnSpc>
            </a:pPr>
            <a:r>
              <a:rPr b="0" lang="pt-BR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Rendimento acima de 2.000 kg ha</a:t>
            </a:r>
            <a:endParaRPr b="0" lang="pt-BR" sz="23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CustomShape 8"/>
          <p:cNvSpPr/>
          <p:nvPr/>
        </p:nvSpPr>
        <p:spPr>
          <a:xfrm rot="5400000">
            <a:off x="7118640" y="666360"/>
            <a:ext cx="2549880" cy="254988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63440" rIns="163440" tIns="163440" bIns="163440" anchor="ctr"/>
          <a:p>
            <a:pPr algn="ctr">
              <a:lnSpc>
                <a:spcPct val="90000"/>
              </a:lnSpc>
            </a:pPr>
            <a:r>
              <a:rPr b="0" lang="pt-BR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Alto Óleo</a:t>
            </a:r>
            <a:endParaRPr b="0" lang="pt-BR" sz="23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id="23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500" fill="hold"/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fill="hold"/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Application>LibreOffice/5.3.6.1$Windows_X86_64 LibreOffice_project/686f202eff87ef707079aeb7f485847613344eb7</Application>
  <Paragraphs>103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Cliente</dc:creator>
  <dc:description/>
  <dc:language>pt-BR</dc:language>
  <cp:lastModifiedBy/>
  <dcterms:modified xsi:type="dcterms:W3CDTF">2017-11-20T19:11:04Z</dcterms:modified>
  <cp:revision>33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Personalizar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50</vt:i4>
  </property>
</Properties>
</file>