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110" descr=""/>
          <p:cNvPicPr/>
          <p:nvPr/>
        </p:nvPicPr>
        <p:blipFill>
          <a:blip r:embed="rId1"/>
          <a:stretch/>
        </p:blipFill>
        <p:spPr>
          <a:xfrm>
            <a:off x="1001520" y="1512000"/>
            <a:ext cx="8407800" cy="48222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232000" y="3397680"/>
            <a:ext cx="5830200" cy="488520"/>
          </a:xfrm>
          <a:prstGeom prst="rect">
            <a:avLst/>
          </a:prstGeom>
          <a:solidFill>
            <a:srgbClr val="ffffff"/>
          </a:solidFill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Morfologia a Fenologia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656000" y="107280"/>
            <a:ext cx="8156520" cy="7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PRODUÇÃO VEGETAL 3 – Téc. Agroecologia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IFSC – CÂMPUS LAGES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69" descr=""/>
          <p:cNvPicPr/>
          <p:nvPr/>
        </p:nvPicPr>
        <p:blipFill>
          <a:blip r:embed="rId1"/>
          <a:stretch/>
        </p:blipFill>
        <p:spPr>
          <a:xfrm>
            <a:off x="5224320" y="149760"/>
            <a:ext cx="3622680" cy="1058760"/>
          </a:xfrm>
          <a:prstGeom prst="rect">
            <a:avLst/>
          </a:prstGeom>
          <a:ln>
            <a:noFill/>
          </a:ln>
        </p:spPr>
      </p:pic>
      <p:pic>
        <p:nvPicPr>
          <p:cNvPr id="117" name="Imagem 170" descr=""/>
          <p:cNvPicPr/>
          <p:nvPr/>
        </p:nvPicPr>
        <p:blipFill>
          <a:blip r:embed="rId2"/>
          <a:stretch/>
        </p:blipFill>
        <p:spPr>
          <a:xfrm>
            <a:off x="282240" y="1408680"/>
            <a:ext cx="9408960" cy="601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m 173" descr=""/>
          <p:cNvPicPr/>
          <p:nvPr/>
        </p:nvPicPr>
        <p:blipFill>
          <a:blip r:embed="rId1"/>
          <a:stretch/>
        </p:blipFill>
        <p:spPr>
          <a:xfrm>
            <a:off x="5215320" y="113040"/>
            <a:ext cx="3800520" cy="1095480"/>
          </a:xfrm>
          <a:prstGeom prst="rect">
            <a:avLst/>
          </a:prstGeom>
          <a:ln>
            <a:noFill/>
          </a:ln>
        </p:spPr>
      </p:pic>
      <p:pic>
        <p:nvPicPr>
          <p:cNvPr id="121" name="Imagem 174" descr=""/>
          <p:cNvPicPr/>
          <p:nvPr/>
        </p:nvPicPr>
        <p:blipFill>
          <a:blip r:embed="rId2"/>
          <a:stretch/>
        </p:blipFill>
        <p:spPr>
          <a:xfrm>
            <a:off x="573480" y="1567080"/>
            <a:ext cx="9005040" cy="585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Imagem 177" descr=""/>
          <p:cNvPicPr/>
          <p:nvPr/>
        </p:nvPicPr>
        <p:blipFill>
          <a:blip r:embed="rId1"/>
          <a:stretch/>
        </p:blipFill>
        <p:spPr>
          <a:xfrm>
            <a:off x="4572360" y="165960"/>
            <a:ext cx="4317120" cy="1126800"/>
          </a:xfrm>
          <a:prstGeom prst="rect">
            <a:avLst/>
          </a:prstGeom>
          <a:ln>
            <a:noFill/>
          </a:ln>
        </p:spPr>
      </p:pic>
      <p:pic>
        <p:nvPicPr>
          <p:cNvPr id="125" name="Imagem 178" descr=""/>
          <p:cNvPicPr/>
          <p:nvPr/>
        </p:nvPicPr>
        <p:blipFill>
          <a:blip r:embed="rId2"/>
          <a:stretch/>
        </p:blipFill>
        <p:spPr>
          <a:xfrm>
            <a:off x="175320" y="1649160"/>
            <a:ext cx="9459720" cy="590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Imagem 181" descr=""/>
          <p:cNvPicPr/>
          <p:nvPr/>
        </p:nvPicPr>
        <p:blipFill>
          <a:blip r:embed="rId1"/>
          <a:stretch/>
        </p:blipFill>
        <p:spPr>
          <a:xfrm>
            <a:off x="5230080" y="105120"/>
            <a:ext cx="3996720" cy="1117080"/>
          </a:xfrm>
          <a:prstGeom prst="rect">
            <a:avLst/>
          </a:prstGeom>
          <a:ln>
            <a:noFill/>
          </a:ln>
        </p:spPr>
      </p:pic>
      <p:pic>
        <p:nvPicPr>
          <p:cNvPr id="129" name="Imagem 182" descr=""/>
          <p:cNvPicPr/>
          <p:nvPr/>
        </p:nvPicPr>
        <p:blipFill>
          <a:blip r:embed="rId2"/>
          <a:stretch/>
        </p:blipFill>
        <p:spPr>
          <a:xfrm>
            <a:off x="501840" y="1518120"/>
            <a:ext cx="8838000" cy="57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Imagem 137" descr=""/>
          <p:cNvPicPr/>
          <p:nvPr/>
        </p:nvPicPr>
        <p:blipFill>
          <a:blip r:embed="rId1"/>
          <a:stretch/>
        </p:blipFill>
        <p:spPr>
          <a:xfrm>
            <a:off x="4727160" y="273960"/>
            <a:ext cx="4105800" cy="1202040"/>
          </a:xfrm>
          <a:prstGeom prst="rect">
            <a:avLst/>
          </a:prstGeom>
          <a:ln>
            <a:noFill/>
          </a:ln>
        </p:spPr>
      </p:pic>
      <p:pic>
        <p:nvPicPr>
          <p:cNvPr id="83" name="Imagem 138" descr=""/>
          <p:cNvPicPr/>
          <p:nvPr/>
        </p:nvPicPr>
        <p:blipFill>
          <a:blip r:embed="rId2"/>
          <a:stretch/>
        </p:blipFill>
        <p:spPr>
          <a:xfrm>
            <a:off x="543960" y="2093400"/>
            <a:ext cx="8711280" cy="520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Imagem 141" descr=""/>
          <p:cNvPicPr/>
          <p:nvPr/>
        </p:nvPicPr>
        <p:blipFill>
          <a:blip r:embed="rId1"/>
          <a:stretch/>
        </p:blipFill>
        <p:spPr>
          <a:xfrm>
            <a:off x="4550760" y="215280"/>
            <a:ext cx="3804120" cy="1007280"/>
          </a:xfrm>
          <a:prstGeom prst="rect">
            <a:avLst/>
          </a:prstGeom>
          <a:ln>
            <a:noFill/>
          </a:ln>
        </p:spPr>
      </p:pic>
      <p:pic>
        <p:nvPicPr>
          <p:cNvPr id="86" name="Imagem 142" descr=""/>
          <p:cNvPicPr/>
          <p:nvPr/>
        </p:nvPicPr>
        <p:blipFill>
          <a:blip r:embed="rId2"/>
          <a:stretch/>
        </p:blipFill>
        <p:spPr>
          <a:xfrm>
            <a:off x="124560" y="1926720"/>
            <a:ext cx="9524520" cy="474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agem 145" descr=""/>
          <p:cNvPicPr/>
          <p:nvPr/>
        </p:nvPicPr>
        <p:blipFill>
          <a:blip r:embed="rId1"/>
          <a:stretch/>
        </p:blipFill>
        <p:spPr>
          <a:xfrm>
            <a:off x="5317560" y="151920"/>
            <a:ext cx="4285080" cy="916560"/>
          </a:xfrm>
          <a:prstGeom prst="rect">
            <a:avLst/>
          </a:prstGeom>
          <a:ln>
            <a:noFill/>
          </a:ln>
        </p:spPr>
      </p:pic>
      <p:pic>
        <p:nvPicPr>
          <p:cNvPr id="90" name="Imagem 146" descr=""/>
          <p:cNvPicPr/>
          <p:nvPr/>
        </p:nvPicPr>
        <p:blipFill>
          <a:blip r:embed="rId2"/>
          <a:stretch/>
        </p:blipFill>
        <p:spPr>
          <a:xfrm>
            <a:off x="282240" y="1289520"/>
            <a:ext cx="9518760" cy="601020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7807680" y="1041840"/>
            <a:ext cx="20664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Camadas verticais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 rot="16200000">
            <a:off x="-621720" y="3450960"/>
            <a:ext cx="27720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Profundidade vertical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1699920" y="1056960"/>
            <a:ext cx="3616200" cy="33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Densidade de comprimento radicular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Imagem 149" descr=""/>
          <p:cNvPicPr/>
          <p:nvPr/>
        </p:nvPicPr>
        <p:blipFill>
          <a:blip r:embed="rId1"/>
          <a:stretch/>
        </p:blipFill>
        <p:spPr>
          <a:xfrm>
            <a:off x="4985280" y="277560"/>
            <a:ext cx="3791520" cy="1029240"/>
          </a:xfrm>
          <a:prstGeom prst="rect">
            <a:avLst/>
          </a:prstGeom>
          <a:ln>
            <a:noFill/>
          </a:ln>
        </p:spPr>
      </p:pic>
      <p:pic>
        <p:nvPicPr>
          <p:cNvPr id="97" name="Imagem 150" descr=""/>
          <p:cNvPicPr/>
          <p:nvPr/>
        </p:nvPicPr>
        <p:blipFill>
          <a:blip r:embed="rId2"/>
          <a:stretch/>
        </p:blipFill>
        <p:spPr>
          <a:xfrm>
            <a:off x="513360" y="1697040"/>
            <a:ext cx="9121680" cy="557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Imagem 153" descr=""/>
          <p:cNvPicPr/>
          <p:nvPr/>
        </p:nvPicPr>
        <p:blipFill>
          <a:blip r:embed="rId1"/>
          <a:stretch/>
        </p:blipFill>
        <p:spPr>
          <a:xfrm>
            <a:off x="4640760" y="109080"/>
            <a:ext cx="4037400" cy="1155600"/>
          </a:xfrm>
          <a:prstGeom prst="rect">
            <a:avLst/>
          </a:prstGeom>
          <a:ln>
            <a:noFill/>
          </a:ln>
        </p:spPr>
      </p:pic>
      <p:pic>
        <p:nvPicPr>
          <p:cNvPr id="101" name="Imagem 154" descr=""/>
          <p:cNvPicPr/>
          <p:nvPr/>
        </p:nvPicPr>
        <p:blipFill>
          <a:blip r:embed="rId2"/>
          <a:stretch/>
        </p:blipFill>
        <p:spPr>
          <a:xfrm>
            <a:off x="282240" y="1773360"/>
            <a:ext cx="9518760" cy="565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Imagem 157" descr=""/>
          <p:cNvPicPr/>
          <p:nvPr/>
        </p:nvPicPr>
        <p:blipFill>
          <a:blip r:embed="rId1"/>
          <a:stretch/>
        </p:blipFill>
        <p:spPr>
          <a:xfrm>
            <a:off x="4199040" y="144360"/>
            <a:ext cx="4859640" cy="1384920"/>
          </a:xfrm>
          <a:prstGeom prst="rect">
            <a:avLst/>
          </a:prstGeom>
          <a:ln>
            <a:noFill/>
          </a:ln>
        </p:spPr>
      </p:pic>
      <p:pic>
        <p:nvPicPr>
          <p:cNvPr id="105" name="Imagem 158" descr=""/>
          <p:cNvPicPr/>
          <p:nvPr/>
        </p:nvPicPr>
        <p:blipFill>
          <a:blip r:embed="rId2"/>
          <a:stretch/>
        </p:blipFill>
        <p:spPr>
          <a:xfrm>
            <a:off x="719640" y="1629000"/>
            <a:ext cx="8507520" cy="594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Imagem 161" descr=""/>
          <p:cNvPicPr/>
          <p:nvPr/>
        </p:nvPicPr>
        <p:blipFill>
          <a:blip r:embed="rId1"/>
          <a:stretch/>
        </p:blipFill>
        <p:spPr>
          <a:xfrm>
            <a:off x="5123160" y="101520"/>
            <a:ext cx="3780000" cy="1275840"/>
          </a:xfrm>
          <a:prstGeom prst="rect">
            <a:avLst/>
          </a:prstGeom>
          <a:ln>
            <a:noFill/>
          </a:ln>
        </p:spPr>
      </p:pic>
      <p:pic>
        <p:nvPicPr>
          <p:cNvPr id="109" name="Imagem 162" descr=""/>
          <p:cNvPicPr/>
          <p:nvPr/>
        </p:nvPicPr>
        <p:blipFill>
          <a:blip r:embed="rId2"/>
          <a:stretch/>
        </p:blipFill>
        <p:spPr>
          <a:xfrm>
            <a:off x="602280" y="1758240"/>
            <a:ext cx="8934120" cy="566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agem 165" descr=""/>
          <p:cNvPicPr/>
          <p:nvPr/>
        </p:nvPicPr>
        <p:blipFill>
          <a:blip r:embed="rId1"/>
          <a:stretch/>
        </p:blipFill>
        <p:spPr>
          <a:xfrm>
            <a:off x="5123160" y="105480"/>
            <a:ext cx="3442680" cy="963360"/>
          </a:xfrm>
          <a:prstGeom prst="rect">
            <a:avLst/>
          </a:prstGeom>
          <a:ln>
            <a:noFill/>
          </a:ln>
        </p:spPr>
      </p:pic>
      <p:pic>
        <p:nvPicPr>
          <p:cNvPr id="113" name="Imagem 166" descr=""/>
          <p:cNvPicPr/>
          <p:nvPr/>
        </p:nvPicPr>
        <p:blipFill>
          <a:blip r:embed="rId2"/>
          <a:stretch/>
        </p:blipFill>
        <p:spPr>
          <a:xfrm>
            <a:off x="534960" y="1566360"/>
            <a:ext cx="9266040" cy="585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LibreOffice/5.3.6.1$Windows_X86_64 LibreOffice_project/686f202eff87ef707079aeb7f485847613344eb7</Application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2017-11-20T19:11:38Z</dcterms:modified>
  <cp:revision>32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