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110" descr=""/>
          <p:cNvPicPr/>
          <p:nvPr/>
        </p:nvPicPr>
        <p:blipFill>
          <a:blip r:embed="rId1"/>
          <a:stretch/>
        </p:blipFill>
        <p:spPr>
          <a:xfrm>
            <a:off x="1001520" y="1512000"/>
            <a:ext cx="8407800" cy="48222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232000" y="3397680"/>
            <a:ext cx="5830200" cy="488520"/>
          </a:xfrm>
          <a:prstGeom prst="rect">
            <a:avLst/>
          </a:prstGeom>
          <a:solidFill>
            <a:srgbClr val="ffffff"/>
          </a:solidFill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Introdução a Origem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656000" y="107280"/>
            <a:ext cx="8156520" cy="7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PRODUÇÃO VEGETAL 3 – Téc. Agroecologia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Gothic"/>
              </a:rPr>
              <a:t>IFSC – CÂMPUS LAGES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Imagem 129" descr=""/>
          <p:cNvPicPr/>
          <p:nvPr/>
        </p:nvPicPr>
        <p:blipFill>
          <a:blip r:embed="rId1"/>
          <a:stretch/>
        </p:blipFill>
        <p:spPr>
          <a:xfrm>
            <a:off x="1880280" y="2013840"/>
            <a:ext cx="5686560" cy="5370480"/>
          </a:xfrm>
          <a:prstGeom prst="rect">
            <a:avLst/>
          </a:prstGeom>
          <a:ln>
            <a:noFill/>
          </a:ln>
        </p:spPr>
      </p:pic>
      <p:pic>
        <p:nvPicPr>
          <p:cNvPr id="113" name="Imagem 130" descr=""/>
          <p:cNvPicPr/>
          <p:nvPr/>
        </p:nvPicPr>
        <p:blipFill>
          <a:blip r:embed="rId2"/>
          <a:stretch/>
        </p:blipFill>
        <p:spPr>
          <a:xfrm>
            <a:off x="2032920" y="42120"/>
            <a:ext cx="5460840" cy="195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Imagem 133" descr=""/>
          <p:cNvPicPr/>
          <p:nvPr/>
        </p:nvPicPr>
        <p:blipFill>
          <a:blip r:embed="rId1"/>
          <a:stretch/>
        </p:blipFill>
        <p:spPr>
          <a:xfrm>
            <a:off x="4285080" y="101520"/>
            <a:ext cx="4576320" cy="1219320"/>
          </a:xfrm>
          <a:prstGeom prst="rect">
            <a:avLst/>
          </a:prstGeom>
          <a:ln>
            <a:noFill/>
          </a:ln>
        </p:spPr>
      </p:pic>
      <p:pic>
        <p:nvPicPr>
          <p:cNvPr id="116" name="Imagem 134" descr=""/>
          <p:cNvPicPr/>
          <p:nvPr/>
        </p:nvPicPr>
        <p:blipFill>
          <a:blip r:embed="rId2"/>
          <a:stretch/>
        </p:blipFill>
        <p:spPr>
          <a:xfrm>
            <a:off x="706320" y="1612800"/>
            <a:ext cx="8773920" cy="581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37640" y="712080"/>
            <a:ext cx="8600400" cy="612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m 115" descr=""/>
          <p:cNvPicPr/>
          <p:nvPr/>
        </p:nvPicPr>
        <p:blipFill>
          <a:blip r:embed="rId1"/>
          <a:stretch/>
        </p:blipFill>
        <p:spPr>
          <a:xfrm>
            <a:off x="43920" y="720000"/>
            <a:ext cx="9968400" cy="525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m 118" descr=""/>
          <p:cNvPicPr/>
          <p:nvPr/>
        </p:nvPicPr>
        <p:blipFill>
          <a:blip r:embed="rId1"/>
          <a:stretch/>
        </p:blipFill>
        <p:spPr>
          <a:xfrm>
            <a:off x="4968000" y="432000"/>
            <a:ext cx="3382560" cy="976320"/>
          </a:xfrm>
          <a:prstGeom prst="rect">
            <a:avLst/>
          </a:prstGeom>
          <a:ln>
            <a:noFill/>
          </a:ln>
        </p:spPr>
      </p:pic>
      <p:pic>
        <p:nvPicPr>
          <p:cNvPr id="87" name="Imagem 119" descr=""/>
          <p:cNvPicPr/>
          <p:nvPr/>
        </p:nvPicPr>
        <p:blipFill>
          <a:blip r:embed="rId2"/>
          <a:stretch/>
        </p:blipFill>
        <p:spPr>
          <a:xfrm>
            <a:off x="576000" y="1814040"/>
            <a:ext cx="8907480" cy="560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1" descr=""/>
          <p:cNvPicPr/>
          <p:nvPr/>
        </p:nvPicPr>
        <p:blipFill>
          <a:blip r:embed="rId1"/>
          <a:stretch/>
        </p:blipFill>
        <p:spPr>
          <a:xfrm>
            <a:off x="225720" y="1294560"/>
            <a:ext cx="9853560" cy="606132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913040" y="6738480"/>
            <a:ext cx="1306800" cy="2941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3964680" y="6735960"/>
            <a:ext cx="1604520" cy="2962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6241320" y="6733800"/>
            <a:ext cx="1424160" cy="298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Imagem 5" descr=""/>
          <p:cNvPicPr/>
          <p:nvPr/>
        </p:nvPicPr>
        <p:blipFill>
          <a:blip r:embed="rId2"/>
          <a:stretch/>
        </p:blipFill>
        <p:spPr>
          <a:xfrm>
            <a:off x="3570120" y="0"/>
            <a:ext cx="3382560" cy="97632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3741840" y="1842840"/>
            <a:ext cx="3318480" cy="4770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16000" y="273960"/>
            <a:ext cx="9695160" cy="685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569160" y="3132000"/>
            <a:ext cx="8214120" cy="28072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447120" y="72000"/>
            <a:ext cx="5600160" cy="227592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3312000" y="2016000"/>
            <a:ext cx="6536160" cy="16552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4"/>
          <a:stretch/>
        </p:blipFill>
        <p:spPr>
          <a:xfrm>
            <a:off x="2448000" y="5931000"/>
            <a:ext cx="7317000" cy="134028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5"/>
          <a:stretch/>
        </p:blipFill>
        <p:spPr>
          <a:xfrm>
            <a:off x="51120" y="6120000"/>
            <a:ext cx="2366280" cy="12902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6"/>
          <a:stretch/>
        </p:blipFill>
        <p:spPr>
          <a:xfrm>
            <a:off x="7056000" y="245880"/>
            <a:ext cx="2087280" cy="1553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235880" y="-189000"/>
            <a:ext cx="85651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i="1" lang="pt-BR" sz="1800" spc="-1" strike="noStrike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CULTURA DO GIRASSOL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82240" y="7032960"/>
            <a:ext cx="3059280" cy="39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pt-BR" sz="1990" spc="-1" strike="noStrike" u="sng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FENOLOGIA DO GIRASSOL</a:t>
            </a:r>
            <a:r>
              <a:rPr b="0" lang="pt-BR" sz="1990" spc="-1" strike="noStrike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9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Imagem 122" descr=""/>
          <p:cNvPicPr/>
          <p:nvPr/>
        </p:nvPicPr>
        <p:blipFill>
          <a:blip r:embed="rId1"/>
          <a:stretch/>
        </p:blipFill>
        <p:spPr>
          <a:xfrm>
            <a:off x="4608720" y="280080"/>
            <a:ext cx="3955320" cy="1189440"/>
          </a:xfrm>
          <a:prstGeom prst="rect">
            <a:avLst/>
          </a:prstGeom>
          <a:ln>
            <a:noFill/>
          </a:ln>
        </p:spPr>
      </p:pic>
      <p:pic>
        <p:nvPicPr>
          <p:cNvPr id="104" name="Imagem 123" descr=""/>
          <p:cNvPicPr/>
          <p:nvPr/>
        </p:nvPicPr>
        <p:blipFill>
          <a:blip r:embed="rId2"/>
          <a:stretch/>
        </p:blipFill>
        <p:spPr>
          <a:xfrm>
            <a:off x="282240" y="1872000"/>
            <a:ext cx="9254160" cy="535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m 1" descr=""/>
          <p:cNvPicPr/>
          <p:nvPr/>
        </p:nvPicPr>
        <p:blipFill>
          <a:blip r:embed="rId1"/>
          <a:stretch/>
        </p:blipFill>
        <p:spPr>
          <a:xfrm>
            <a:off x="3006360" y="0"/>
            <a:ext cx="6867720" cy="75852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6" name="CustomShape 1"/>
          <p:cNvSpPr/>
          <p:nvPr/>
        </p:nvSpPr>
        <p:spPr>
          <a:xfrm>
            <a:off x="84240" y="2869920"/>
            <a:ext cx="2737440" cy="2039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PRINCIPAIS USOS DA PLANTA DE GIRASSOL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08360" y="216000"/>
            <a:ext cx="9971280" cy="718920"/>
          </a:xfrm>
          <a:prstGeom prst="rect">
            <a:avLst/>
          </a:prstGeom>
          <a:solidFill>
            <a:srgbClr val="ffd32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Venda de girassol para produção de biodiesel amplia renda de assentado em Sergipe 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sexta-feira, 23 Janeiro, 2015 - 15:45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216000" y="1152000"/>
            <a:ext cx="4799520" cy="332136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5472000" y="1185120"/>
            <a:ext cx="4390920" cy="32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Os incentivos do Governo Federal para a produção e uso de biodiesel tiveram impacto significativo na vida do agricultor familiar João Gomes, do assentamento Jacaré Curituba, que ocupa parcialmente os municípios de Poço Redondo e Canindé de São Francisco, em Sergipe. Do cultivo de girassol, ele tira parte da renda que sustenta a família. 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4600" y="4680000"/>
            <a:ext cx="9778320" cy="2648880"/>
          </a:xfrm>
          <a:prstGeom prst="rect">
            <a:avLst/>
          </a:prstGeom>
          <a:solidFill>
            <a:srgbClr val="729fc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Resistente à seca, a oleaginosa é utilizada na produção de biodiesel e também na adubação do solo e na alimentação animal.  João é fornecedor da Petrobrás, empresa que possui o Selo Combustível Social, concedido pelo Ministério do Desenvolvimento Agrário (MDA).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Desde que comecei a plantar girassol para a produção de biodiesel pude incrementar a produção. Hoje consigo plantar também feijão, milho, qualquer outra cultura. Tenho a garantia de que vou produzir todo mês”, comemora.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Atualmente, cerca de 85 mil agricultores familiares e 77 cooperativas da agricultura familiar estão inseridos na cadeia produtiva do biodiesel.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LibreOffice/5.3.6.1$Windows_X86_64 LibreOffice_project/686f202eff87ef707079aeb7f485847613344eb7</Application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dc:description/>
  <dc:language>pt-BR</dc:language>
  <cp:lastModifiedBy/>
  <dcterms:modified xsi:type="dcterms:W3CDTF">2017-11-20T19:13:00Z</dcterms:modified>
  <cp:revision>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50</vt:i4>
  </property>
</Properties>
</file>