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21" r:id="rId2"/>
    <p:sldId id="257" r:id="rId3"/>
    <p:sldId id="329" r:id="rId4"/>
    <p:sldId id="342" r:id="rId5"/>
    <p:sldId id="330" r:id="rId6"/>
    <p:sldId id="344" r:id="rId7"/>
    <p:sldId id="346" r:id="rId8"/>
    <p:sldId id="331" r:id="rId9"/>
    <p:sldId id="332" r:id="rId10"/>
    <p:sldId id="363" r:id="rId11"/>
    <p:sldId id="364" r:id="rId12"/>
    <p:sldId id="374" r:id="rId13"/>
    <p:sldId id="394" r:id="rId14"/>
    <p:sldId id="336" r:id="rId15"/>
    <p:sldId id="375" r:id="rId16"/>
    <p:sldId id="376" r:id="rId17"/>
    <p:sldId id="382" r:id="rId18"/>
    <p:sldId id="383" r:id="rId19"/>
    <p:sldId id="377" r:id="rId20"/>
    <p:sldId id="378" r:id="rId21"/>
    <p:sldId id="379" r:id="rId22"/>
    <p:sldId id="306" r:id="rId23"/>
    <p:sldId id="307" r:id="rId24"/>
    <p:sldId id="312" r:id="rId25"/>
    <p:sldId id="315" r:id="rId26"/>
    <p:sldId id="365" r:id="rId27"/>
    <p:sldId id="366" r:id="rId28"/>
    <p:sldId id="320" r:id="rId29"/>
    <p:sldId id="356" r:id="rId30"/>
    <p:sldId id="380" r:id="rId31"/>
    <p:sldId id="389" r:id="rId32"/>
    <p:sldId id="390" r:id="rId33"/>
    <p:sldId id="384" r:id="rId34"/>
    <p:sldId id="385" r:id="rId35"/>
    <p:sldId id="391" r:id="rId36"/>
    <p:sldId id="392" r:id="rId37"/>
    <p:sldId id="386" r:id="rId38"/>
    <p:sldId id="387" r:id="rId39"/>
    <p:sldId id="393" r:id="rId40"/>
    <p:sldId id="371" r:id="rId41"/>
    <p:sldId id="388" r:id="rId42"/>
    <p:sldId id="372" r:id="rId43"/>
    <p:sldId id="373" r:id="rId44"/>
    <p:sldId id="325" r:id="rId4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42" d="100"/>
          <a:sy n="42" d="100"/>
        </p:scale>
        <p:origin x="6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an\AppData\Local\Temp\15307_exp_-_produtos_-_abril_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an\AppData\Local\Temp\15307_exp_-_produtos_-_abril_201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Aulas\Agronomia\15310_imp_-_produtos_-_abril_2015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Aulas\Agronomia\15310_imp_-_produtos_-_abril_2015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Aulas\Agronomia\15309_imp_-_paises_-_abril_2015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E:\Aulas\Agronomia\15309_imp_-_paises_-_abril_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000" b="1" i="0" strike="noStrike">
                <a:solidFill>
                  <a:srgbClr val="000000"/>
                </a:solidFill>
                <a:latin typeface="Arial"/>
                <a:cs typeface="Arial"/>
              </a:rPr>
              <a:t>Principais Produtos Exportados</a:t>
            </a:r>
          </a:p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000" b="1" i="0" strike="noStrike">
                <a:solidFill>
                  <a:srgbClr val="FF0000"/>
                </a:solidFill>
                <a:latin typeface="Arial"/>
                <a:cs typeface="Arial"/>
              </a:rPr>
              <a:t>2004</a:t>
            </a:r>
          </a:p>
        </c:rich>
      </c:tx>
      <c:layout>
        <c:manualLayout>
          <c:xMode val="edge"/>
          <c:yMode val="edge"/>
          <c:x val="0.36158825655775095"/>
          <c:y val="1.295855459927974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3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305405188883086"/>
          <c:y val="0.31007869306676034"/>
          <c:w val="0.38562896801843805"/>
          <c:h val="0.49612590890681474"/>
        </c:manualLayout>
      </c:layout>
      <c:pie3DChart>
        <c:varyColors val="1"/>
        <c:ser>
          <c:idx val="0"/>
          <c:order val="0"/>
          <c:dPt>
            <c:idx val="11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9F4B-4EA2-AE9C-6E54753E93F2}"/>
              </c:ext>
            </c:extLst>
          </c:dPt>
          <c:dLbls>
            <c:dLbl>
              <c:idx val="0"/>
              <c:layout>
                <c:manualLayout>
                  <c:x val="-3.5996039417228671E-3"/>
                  <c:y val="-4.32921810699588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4B-4EA2-AE9C-6E54753E93F2}"/>
                </c:ext>
              </c:extLst>
            </c:dLbl>
            <c:dLbl>
              <c:idx val="1"/>
              <c:layout>
                <c:manualLayout>
                  <c:x val="0.19694343596272196"/>
                  <c:y val="-0.165517643627879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4B-4EA2-AE9C-6E54753E93F2}"/>
                </c:ext>
              </c:extLst>
            </c:dLbl>
            <c:dLbl>
              <c:idx val="2"/>
              <c:layout>
                <c:manualLayout>
                  <c:x val="0.10122306567966442"/>
                  <c:y val="-0.10958642515364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4B-4EA2-AE9C-6E54753E93F2}"/>
                </c:ext>
              </c:extLst>
            </c:dLbl>
            <c:dLbl>
              <c:idx val="3"/>
              <c:layout>
                <c:manualLayout>
                  <c:x val="8.9832429628931121E-2"/>
                  <c:y val="-5.76861842886923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4B-4EA2-AE9C-6E54753E93F2}"/>
                </c:ext>
              </c:extLst>
            </c:dLbl>
            <c:dLbl>
              <c:idx val="4"/>
              <c:layout>
                <c:manualLayout>
                  <c:x val="0.13040111902179893"/>
                  <c:y val="-1.26839700592981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4B-4EA2-AE9C-6E54753E93F2}"/>
                </c:ext>
              </c:extLst>
            </c:dLbl>
            <c:dLbl>
              <c:idx val="5"/>
              <c:layout>
                <c:manualLayout>
                  <c:x val="8.1530545208795047E-2"/>
                  <c:y val="7.23636088698791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4B-4EA2-AE9C-6E54753E93F2}"/>
                </c:ext>
              </c:extLst>
            </c:dLbl>
            <c:dLbl>
              <c:idx val="6"/>
              <c:layout>
                <c:manualLayout>
                  <c:x val="0.11289584610306946"/>
                  <c:y val="5.53553028093711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4B-4EA2-AE9C-6E54753E93F2}"/>
                </c:ext>
              </c:extLst>
            </c:dLbl>
            <c:dLbl>
              <c:idx val="7"/>
              <c:layout>
                <c:manualLayout>
                  <c:x val="0.13713976770867667"/>
                  <c:y val="0.151703012432088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4B-4EA2-AE9C-6E54753E93F2}"/>
                </c:ext>
              </c:extLst>
            </c:dLbl>
            <c:dLbl>
              <c:idx val="8"/>
              <c:layout>
                <c:manualLayout>
                  <c:x val="-1.9437911578417968E-2"/>
                  <c:y val="8.82749532851605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4B-4EA2-AE9C-6E54753E93F2}"/>
                </c:ext>
              </c:extLst>
            </c:dLbl>
            <c:dLbl>
              <c:idx val="9"/>
              <c:layout>
                <c:manualLayout>
                  <c:x val="-2.3459097552925797E-2"/>
                  <c:y val="0.149827074084875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4B-4EA2-AE9C-6E54753E93F2}"/>
                </c:ext>
              </c:extLst>
            </c:dLbl>
            <c:dLbl>
              <c:idx val="10"/>
              <c:layout>
                <c:manualLayout>
                  <c:x val="-7.2252974366228184E-2"/>
                  <c:y val="2.38890509056738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4B-4EA2-AE9C-6E54753E93F2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8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Gráficos!$A$12:$A$23</c:f>
              <c:strCache>
                <c:ptCount val="12"/>
                <c:pt idx="0">
                  <c:v>SOJA EM GRÃOS</c:v>
                </c:pt>
                <c:pt idx="1">
                  <c:v>AÇÚCAR DE CANA EM BRUTO</c:v>
                </c:pt>
                <c:pt idx="2">
                  <c:v>CARNE DE FRANGO in natura</c:v>
                </c:pt>
                <c:pt idx="3">
                  <c:v>FARELO DE SOJA</c:v>
                </c:pt>
                <c:pt idx="4">
                  <c:v>MILHO</c:v>
                </c:pt>
                <c:pt idx="5">
                  <c:v>CARNE BOVINA in natura</c:v>
                </c:pt>
                <c:pt idx="6">
                  <c:v>CELULOSE</c:v>
                </c:pt>
                <c:pt idx="7">
                  <c:v>CAFÉ VERDE</c:v>
                </c:pt>
                <c:pt idx="8">
                  <c:v>FUMO NÃO MANUFATURADO</c:v>
                </c:pt>
                <c:pt idx="9">
                  <c:v>AÇÚCAR REFINADO</c:v>
                </c:pt>
                <c:pt idx="10">
                  <c:v>SUCOS DE LARANJA</c:v>
                </c:pt>
                <c:pt idx="11">
                  <c:v>DEMAIS</c:v>
                </c:pt>
              </c:strCache>
            </c:strRef>
          </c:cat>
          <c:val>
            <c:numRef>
              <c:f>Gráficos!$D$12:$D$23</c:f>
              <c:numCache>
                <c:formatCode>#,##0;[Red]\-#,##0;_(* "---"_);_(@_)</c:formatCode>
                <c:ptCount val="12"/>
                <c:pt idx="0">
                  <c:v>5388432351</c:v>
                </c:pt>
                <c:pt idx="1">
                  <c:v>1510982445</c:v>
                </c:pt>
                <c:pt idx="2">
                  <c:v>2493930308</c:v>
                </c:pt>
                <c:pt idx="3">
                  <c:v>3270963417</c:v>
                </c:pt>
                <c:pt idx="4">
                  <c:v>581869101</c:v>
                </c:pt>
                <c:pt idx="5">
                  <c:v>1963105778</c:v>
                </c:pt>
                <c:pt idx="6">
                  <c:v>1722023931</c:v>
                </c:pt>
                <c:pt idx="7">
                  <c:v>1750090854</c:v>
                </c:pt>
                <c:pt idx="8">
                  <c:v>1323972830</c:v>
                </c:pt>
                <c:pt idx="9">
                  <c:v>1129246597</c:v>
                </c:pt>
                <c:pt idx="10">
                  <c:v>1058091924</c:v>
                </c:pt>
                <c:pt idx="11">
                  <c:v>16842602463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F4B-4EA2-AE9C-6E54753E93F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000" b="1" i="0" strike="noStrike">
                <a:solidFill>
                  <a:srgbClr val="000000"/>
                </a:solidFill>
                <a:latin typeface="Arial"/>
                <a:cs typeface="Arial"/>
              </a:rPr>
              <a:t>Principais Produtos Exportados</a:t>
            </a:r>
          </a:p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000" b="1" i="0" strike="noStrike">
                <a:solidFill>
                  <a:srgbClr val="FF0000"/>
                </a:solidFill>
                <a:latin typeface="Arial"/>
                <a:cs typeface="Arial"/>
              </a:rPr>
              <a:t>2014</a:t>
            </a:r>
          </a:p>
        </c:rich>
      </c:tx>
      <c:layout>
        <c:manualLayout>
          <c:xMode val="edge"/>
          <c:yMode val="edge"/>
          <c:x val="0.36628263572316638"/>
          <c:y val="1.2986838183688589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435406698564912"/>
          <c:y val="0.23077005626880237"/>
          <c:w val="0.44497607655502391"/>
          <c:h val="0.542126481393377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C97-4519-8D16-7A0781E506E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C97-4519-8D16-7A0781E506E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C97-4519-8D16-7A0781E506EB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C97-4519-8D16-7A0781E506EB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C97-4519-8D16-7A0781E506EB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BC97-4519-8D16-7A0781E506EB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BC97-4519-8D16-7A0781E506EB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BC97-4519-8D16-7A0781E506EB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BC97-4519-8D16-7A0781E506EB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BC97-4519-8D16-7A0781E506EB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BC97-4519-8D16-7A0781E506EB}"/>
              </c:ext>
            </c:extLst>
          </c:dPt>
          <c:dLbls>
            <c:dLbl>
              <c:idx val="0"/>
              <c:layout>
                <c:manualLayout>
                  <c:x val="-8.5284883647917212E-2"/>
                  <c:y val="-2.93042468052150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C97-4519-8D16-7A0781E506EB}"/>
                </c:ext>
              </c:extLst>
            </c:dLbl>
            <c:dLbl>
              <c:idx val="1"/>
              <c:layout>
                <c:manualLayout>
                  <c:x val="7.883710708410252E-2"/>
                  <c:y val="-7.07638468268390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97-4519-8D16-7A0781E506EB}"/>
                </c:ext>
              </c:extLst>
            </c:dLbl>
            <c:dLbl>
              <c:idx val="2"/>
              <c:layout>
                <c:manualLayout>
                  <c:x val="0.12513556618819777"/>
                  <c:y val="-9.69325760509444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97-4519-8D16-7A0781E506EB}"/>
                </c:ext>
              </c:extLst>
            </c:dLbl>
            <c:dLbl>
              <c:idx val="3"/>
              <c:layout>
                <c:manualLayout>
                  <c:x val="6.7472780017330827E-2"/>
                  <c:y val="-3.02865625403381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97-4519-8D16-7A0781E506EB}"/>
                </c:ext>
              </c:extLst>
            </c:dLbl>
            <c:dLbl>
              <c:idx val="4"/>
              <c:layout>
                <c:manualLayout>
                  <c:x val="0.13116025568574263"/>
                  <c:y val="-0.122797727207176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97-4519-8D16-7A0781E506EB}"/>
                </c:ext>
              </c:extLst>
            </c:dLbl>
            <c:dLbl>
              <c:idx val="5"/>
              <c:layout>
                <c:manualLayout>
                  <c:x val="0.13069685667282024"/>
                  <c:y val="2.58771499716382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97-4519-8D16-7A0781E506EB}"/>
                </c:ext>
              </c:extLst>
            </c:dLbl>
            <c:dLbl>
              <c:idx val="6"/>
              <c:layout>
                <c:manualLayout>
                  <c:x val="0.11981124967034618"/>
                  <c:y val="0.145192547652854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97-4519-8D16-7A0781E506EB}"/>
                </c:ext>
              </c:extLst>
            </c:dLbl>
            <c:dLbl>
              <c:idx val="7"/>
              <c:layout>
                <c:manualLayout>
                  <c:x val="2.9198156450539376E-2"/>
                  <c:y val="0.154378899358891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97-4519-8D16-7A0781E506EB}"/>
                </c:ext>
              </c:extLst>
            </c:dLbl>
            <c:dLbl>
              <c:idx val="8"/>
              <c:layout>
                <c:manualLayout>
                  <c:x val="-0.14281932461791574"/>
                  <c:y val="0.11632459876941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C97-4519-8D16-7A0781E506EB}"/>
                </c:ext>
              </c:extLst>
            </c:dLbl>
            <c:dLbl>
              <c:idx val="9"/>
              <c:layout>
                <c:manualLayout>
                  <c:x val="-0.11992502731416962"/>
                  <c:y val="1.80758174458962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C97-4519-8D16-7A0781E506EB}"/>
                </c:ext>
              </c:extLst>
            </c:dLbl>
            <c:dLbl>
              <c:idx val="10"/>
              <c:layout>
                <c:manualLayout>
                  <c:x val="-0.19981803111931601"/>
                  <c:y val="-4.89981060059800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C97-4519-8D16-7A0781E506EB}"/>
                </c:ext>
              </c:extLst>
            </c:dLbl>
            <c:dLbl>
              <c:idx val="11"/>
              <c:layout>
                <c:manualLayout>
                  <c:x val="-6.3069107988295764E-2"/>
                  <c:y val="-7.04900348994837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C97-4519-8D16-7A0781E506EB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8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Gráficos!$A$12:$A$23</c:f>
              <c:strCache>
                <c:ptCount val="12"/>
                <c:pt idx="0">
                  <c:v>SOJA EM GRÃOS</c:v>
                </c:pt>
                <c:pt idx="1">
                  <c:v>AÇÚCAR DE CANA EM BRUTO</c:v>
                </c:pt>
                <c:pt idx="2">
                  <c:v>CARNE DE FRANGO in natura</c:v>
                </c:pt>
                <c:pt idx="3">
                  <c:v>FARELO DE SOJA</c:v>
                </c:pt>
                <c:pt idx="4">
                  <c:v>MILHO</c:v>
                </c:pt>
                <c:pt idx="5">
                  <c:v>CARNE BOVINA in natura</c:v>
                </c:pt>
                <c:pt idx="6">
                  <c:v>CELULOSE</c:v>
                </c:pt>
                <c:pt idx="7">
                  <c:v>CAFÉ VERDE</c:v>
                </c:pt>
                <c:pt idx="8">
                  <c:v>FUMO NÃO MANUFATURADO</c:v>
                </c:pt>
                <c:pt idx="9">
                  <c:v>AÇÚCAR REFINADO</c:v>
                </c:pt>
                <c:pt idx="10">
                  <c:v>SUCOS DE LARANJA</c:v>
                </c:pt>
                <c:pt idx="11">
                  <c:v>DEMAIS</c:v>
                </c:pt>
              </c:strCache>
            </c:strRef>
          </c:cat>
          <c:val>
            <c:numRef>
              <c:f>Gráficos!$B$12:$B$23</c:f>
              <c:numCache>
                <c:formatCode>#,##0;[Red]\-#,##0;_(* "---"_);_(@_)</c:formatCode>
                <c:ptCount val="12"/>
                <c:pt idx="0">
                  <c:v>23273062321</c:v>
                </c:pt>
                <c:pt idx="1">
                  <c:v>7450078297</c:v>
                </c:pt>
                <c:pt idx="2">
                  <c:v>6892908220</c:v>
                </c:pt>
                <c:pt idx="3">
                  <c:v>7000776364</c:v>
                </c:pt>
                <c:pt idx="4">
                  <c:v>3875969010</c:v>
                </c:pt>
                <c:pt idx="5">
                  <c:v>5794260374</c:v>
                </c:pt>
                <c:pt idx="6">
                  <c:v>5292488871</c:v>
                </c:pt>
                <c:pt idx="7">
                  <c:v>6041100755</c:v>
                </c:pt>
                <c:pt idx="8">
                  <c:v>2354108873</c:v>
                </c:pt>
                <c:pt idx="9">
                  <c:v>2009113944</c:v>
                </c:pt>
                <c:pt idx="10">
                  <c:v>1966087424</c:v>
                </c:pt>
                <c:pt idx="11">
                  <c:v>24797926299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C97-4519-8D16-7A0781E506E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92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Principais Produtos Importados</a:t>
            </a:r>
          </a:p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92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2004</a:t>
            </a:r>
          </a:p>
        </c:rich>
      </c:tx>
      <c:layout>
        <c:manualLayout>
          <c:xMode val="edge"/>
          <c:yMode val="edge"/>
          <c:x val="0.37775684538106491"/>
          <c:y val="1.0482597721261856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3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320972599892118"/>
          <c:y val="0.31417742074286392"/>
          <c:w val="0.46551754284282204"/>
          <c:h val="0.5325690424787569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225-47AC-AD0F-CB0CB692186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225-47AC-AD0F-CB0CB692186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225-47AC-AD0F-CB0CB6921864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225-47AC-AD0F-CB0CB6921864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225-47AC-AD0F-CB0CB6921864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225-47AC-AD0F-CB0CB6921864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225-47AC-AD0F-CB0CB6921864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7225-47AC-AD0F-CB0CB6921864}"/>
              </c:ext>
            </c:extLst>
          </c:dPt>
          <c:dPt>
            <c:idx val="9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7225-47AC-AD0F-CB0CB6921864}"/>
              </c:ext>
            </c:extLst>
          </c:dPt>
          <c:dPt>
            <c:idx val="10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7225-47AC-AD0F-CB0CB6921864}"/>
              </c:ext>
            </c:extLst>
          </c:dPt>
          <c:dLbls>
            <c:dLbl>
              <c:idx val="0"/>
              <c:layout>
                <c:manualLayout>
                  <c:x val="-5.033161116779325E-2"/>
                  <c:y val="-4.15628234017725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225-47AC-AD0F-CB0CB6921864}"/>
                </c:ext>
              </c:extLst>
            </c:dLbl>
            <c:dLbl>
              <c:idx val="1"/>
              <c:layout>
                <c:manualLayout>
                  <c:x val="3.2198441076921415E-2"/>
                  <c:y val="-0.253785547587354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25-47AC-AD0F-CB0CB6921864}"/>
                </c:ext>
              </c:extLst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25-47AC-AD0F-CB0CB6921864}"/>
                </c:ext>
              </c:extLst>
            </c:dLbl>
            <c:dLbl>
              <c:idx val="3"/>
              <c:layout>
                <c:manualLayout>
                  <c:x val="6.8898229608425454E-2"/>
                  <c:y val="-0.337526904539580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25-47AC-AD0F-CB0CB6921864}"/>
                </c:ext>
              </c:extLst>
            </c:dLbl>
            <c:dLbl>
              <c:idx val="4"/>
              <c:layout>
                <c:manualLayout>
                  <c:x val="0.11942173890421583"/>
                  <c:y val="-0.272097167407246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25-47AC-AD0F-CB0CB6921864}"/>
                </c:ext>
              </c:extLst>
            </c:dLbl>
            <c:dLbl>
              <c:idx val="5"/>
              <c:layout>
                <c:manualLayout>
                  <c:x val="7.4611947060444703E-2"/>
                  <c:y val="-0.280909874470516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25-47AC-AD0F-CB0CB6921864}"/>
                </c:ext>
              </c:extLst>
            </c:dLbl>
            <c:dLbl>
              <c:idx val="6"/>
              <c:layout>
                <c:manualLayout>
                  <c:x val="0.10666289990715207"/>
                  <c:y val="-0.167909259318222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25-47AC-AD0F-CB0CB6921864}"/>
                </c:ext>
              </c:extLst>
            </c:dLbl>
            <c:dLbl>
              <c:idx val="7"/>
              <c:layout>
                <c:manualLayout>
                  <c:x val="0.10892011775492112"/>
                  <c:y val="-5.11814805996969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225-47AC-AD0F-CB0CB6921864}"/>
                </c:ext>
              </c:extLst>
            </c:dLbl>
            <c:dLbl>
              <c:idx val="8"/>
              <c:layout>
                <c:manualLayout>
                  <c:x val="0.16081846711827988"/>
                  <c:y val="3.2874850470855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225-47AC-AD0F-CB0CB6921864}"/>
                </c:ext>
              </c:extLst>
            </c:dLbl>
            <c:dLbl>
              <c:idx val="9"/>
              <c:layout>
                <c:manualLayout>
                  <c:x val="9.2947454526887949E-2"/>
                  <c:y val="0.115167652133915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225-47AC-AD0F-CB0CB6921864}"/>
                </c:ext>
              </c:extLst>
            </c:dLbl>
            <c:dLbl>
              <c:idx val="10"/>
              <c:layout>
                <c:manualLayout>
                  <c:x val="-9.5587786240216854E-2"/>
                  <c:y val="-0.130903857407950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225-47AC-AD0F-CB0CB6921864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8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Gráficos!$A$12:$A$22</c:f>
              <c:strCache>
                <c:ptCount val="11"/>
                <c:pt idx="0">
                  <c:v>TRIGO</c:v>
                </c:pt>
                <c:pt idx="1">
                  <c:v>PAPEL</c:v>
                </c:pt>
                <c:pt idx="2">
                  <c:v>VESTUÁRIO</c:v>
                </c:pt>
                <c:pt idx="3">
                  <c:v>BORRACHA NATURAL</c:v>
                </c:pt>
                <c:pt idx="4">
                  <c:v>MALTE</c:v>
                </c:pt>
                <c:pt idx="5">
                  <c:v>OUTOS FILES DE PEIXE, CONGELADOS</c:v>
                </c:pt>
                <c:pt idx="6">
                  <c:v>AZEITE DE OLIVA</c:v>
                </c:pt>
                <c:pt idx="7">
                  <c:v>SALMÕES, VIVOS</c:v>
                </c:pt>
                <c:pt idx="8">
                  <c:v>ARROZ</c:v>
                </c:pt>
                <c:pt idx="9">
                  <c:v>BATATAS PREPARADAS OU CONSERVADAS</c:v>
                </c:pt>
                <c:pt idx="10">
                  <c:v>DEMAIS</c:v>
                </c:pt>
              </c:strCache>
            </c:strRef>
          </c:cat>
          <c:val>
            <c:numRef>
              <c:f>Gráficos!$B$12:$B$22</c:f>
              <c:numCache>
                <c:formatCode>#,##0;[Red]\-#,##0;_(* "---"_);_(@_)</c:formatCode>
                <c:ptCount val="11"/>
                <c:pt idx="0">
                  <c:v>1009698716</c:v>
                </c:pt>
                <c:pt idx="1">
                  <c:v>406996373</c:v>
                </c:pt>
                <c:pt idx="2">
                  <c:v>29519413</c:v>
                </c:pt>
                <c:pt idx="3">
                  <c:v>156713239</c:v>
                </c:pt>
                <c:pt idx="4">
                  <c:v>157146347</c:v>
                </c:pt>
                <c:pt idx="5">
                  <c:v>47368656</c:v>
                </c:pt>
                <c:pt idx="6">
                  <c:v>61199485</c:v>
                </c:pt>
                <c:pt idx="7">
                  <c:v>20612688</c:v>
                </c:pt>
                <c:pt idx="8">
                  <c:v>299693373</c:v>
                </c:pt>
                <c:pt idx="9">
                  <c:v>41126153</c:v>
                </c:pt>
                <c:pt idx="10">
                  <c:v>2520326367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225-47AC-AD0F-CB0CB6921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9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Principais Produtos Importados</a:t>
            </a:r>
          </a:p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9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2014</a:t>
            </a:r>
          </a:p>
        </c:rich>
      </c:tx>
      <c:layout>
        <c:manualLayout>
          <c:xMode val="edge"/>
          <c:yMode val="edge"/>
          <c:x val="0.36980302825422912"/>
          <c:y val="6.9534466086476038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7310924369747897"/>
          <c:w val="1"/>
          <c:h val="0.4992270793736996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525-451E-B2F5-CB12DC285A0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525-451E-B2F5-CB12DC285A0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525-451E-B2F5-CB12DC285A0B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525-451E-B2F5-CB12DC285A0B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525-451E-B2F5-CB12DC285A0B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525-451E-B2F5-CB12DC285A0B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525-451E-B2F5-CB12DC285A0B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525-451E-B2F5-CB12DC285A0B}"/>
              </c:ext>
            </c:extLst>
          </c:dPt>
          <c:dPt>
            <c:idx val="9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525-451E-B2F5-CB12DC285A0B}"/>
              </c:ext>
            </c:extLst>
          </c:dPt>
          <c:dPt>
            <c:idx val="10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525-451E-B2F5-CB12DC285A0B}"/>
              </c:ext>
            </c:extLst>
          </c:dPt>
          <c:dLbls>
            <c:dLbl>
              <c:idx val="0"/>
              <c:layout>
                <c:manualLayout>
                  <c:x val="1.0383936433501848E-3"/>
                  <c:y val="-7.88026564209547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25-451E-B2F5-CB12DC285A0B}"/>
                </c:ext>
              </c:extLst>
            </c:dLbl>
            <c:dLbl>
              <c:idx val="1"/>
              <c:layout>
                <c:manualLayout>
                  <c:x val="-5.3739188787851111E-2"/>
                  <c:y val="-1.39276554644142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25-451E-B2F5-CB12DC285A0B}"/>
                </c:ext>
              </c:extLst>
            </c:dLbl>
            <c:dLbl>
              <c:idx val="2"/>
              <c:layout>
                <c:manualLayout>
                  <c:x val="-4.5037239936337126E-2"/>
                  <c:y val="-2.20248374632084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5-451E-B2F5-CB12DC285A0B}"/>
                </c:ext>
              </c:extLst>
            </c:dLbl>
            <c:dLbl>
              <c:idx val="3"/>
              <c:layout>
                <c:manualLayout>
                  <c:x val="-3.3750199804536328E-2"/>
                  <c:y val="-0.136571598606206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25-451E-B2F5-CB12DC285A0B}"/>
                </c:ext>
              </c:extLst>
            </c:dLbl>
            <c:dLbl>
              <c:idx val="4"/>
              <c:layout>
                <c:manualLayout>
                  <c:x val="0.12582651244629225"/>
                  <c:y val="-0.238028586971199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25-451E-B2F5-CB12DC285A0B}"/>
                </c:ext>
              </c:extLst>
            </c:dLbl>
            <c:dLbl>
              <c:idx val="5"/>
              <c:layout>
                <c:manualLayout>
                  <c:x val="5.4347063905255774E-2"/>
                  <c:y val="-0.114580773858593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25-451E-B2F5-CB12DC285A0B}"/>
                </c:ext>
              </c:extLst>
            </c:dLbl>
            <c:dLbl>
              <c:idx val="6"/>
              <c:layout>
                <c:manualLayout>
                  <c:x val="9.0952292015550273E-2"/>
                  <c:y val="9.296858907844001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25-451E-B2F5-CB12DC285A0B}"/>
                </c:ext>
              </c:extLst>
            </c:dLbl>
            <c:dLbl>
              <c:idx val="7"/>
              <c:layout>
                <c:manualLayout>
                  <c:x val="8.9061008631676777E-2"/>
                  <c:y val="9.75791449125753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25-451E-B2F5-CB12DC285A0B}"/>
                </c:ext>
              </c:extLst>
            </c:dLbl>
            <c:dLbl>
              <c:idx val="8"/>
              <c:layout>
                <c:manualLayout>
                  <c:x val="0.11763327337714413"/>
                  <c:y val="0.230964221198400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25-451E-B2F5-CB12DC285A0B}"/>
                </c:ext>
              </c:extLst>
            </c:dLbl>
            <c:dLbl>
              <c:idx val="9"/>
              <c:layout>
                <c:manualLayout>
                  <c:x val="4.5298380568559497E-2"/>
                  <c:y val="0.385520942526570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25-451E-B2F5-CB12DC285A0B}"/>
                </c:ext>
              </c:extLst>
            </c:dLbl>
            <c:dLbl>
              <c:idx val="10"/>
              <c:layout>
                <c:manualLayout>
                  <c:x val="-0.12528687271637634"/>
                  <c:y val="-1.13859585589942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25-451E-B2F5-CB12DC285A0B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8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3175">
                  <a:solidFill>
                    <a:srgbClr val="000000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Gráficos!$A$12:$A$22</c:f>
              <c:strCache>
                <c:ptCount val="11"/>
                <c:pt idx="0">
                  <c:v>TRIGO</c:v>
                </c:pt>
                <c:pt idx="1">
                  <c:v>PAPEL</c:v>
                </c:pt>
                <c:pt idx="2">
                  <c:v>VESTUÁRIO</c:v>
                </c:pt>
                <c:pt idx="3">
                  <c:v>BORRACHA NATURAL</c:v>
                </c:pt>
                <c:pt idx="4">
                  <c:v>MALTE</c:v>
                </c:pt>
                <c:pt idx="5">
                  <c:v>OUTOS FILES DE PEIXE, CONGELADOS</c:v>
                </c:pt>
                <c:pt idx="6">
                  <c:v>AZEITE DE OLIVA</c:v>
                </c:pt>
                <c:pt idx="7">
                  <c:v>SALMÕES, VIVOS</c:v>
                </c:pt>
                <c:pt idx="8">
                  <c:v>ARROZ</c:v>
                </c:pt>
                <c:pt idx="9">
                  <c:v>BATATAS PREPARADAS OU CONSERVADAS</c:v>
                </c:pt>
                <c:pt idx="10">
                  <c:v>DEMAIS</c:v>
                </c:pt>
              </c:strCache>
            </c:strRef>
          </c:cat>
          <c:val>
            <c:numRef>
              <c:f>Gráficos!$D$12:$D$22</c:f>
              <c:numCache>
                <c:formatCode>#,##0;[Red]\-#,##0;_(* "---"_);_(@_)</c:formatCode>
                <c:ptCount val="11"/>
                <c:pt idx="0">
                  <c:v>2414820565</c:v>
                </c:pt>
                <c:pt idx="1">
                  <c:v>1507456439</c:v>
                </c:pt>
                <c:pt idx="2">
                  <c:v>1045029525</c:v>
                </c:pt>
                <c:pt idx="3">
                  <c:v>645093565</c:v>
                </c:pt>
                <c:pt idx="4">
                  <c:v>527272953</c:v>
                </c:pt>
                <c:pt idx="5">
                  <c:v>455821569</c:v>
                </c:pt>
                <c:pt idx="6">
                  <c:v>380454745</c:v>
                </c:pt>
                <c:pt idx="7">
                  <c:v>368713911</c:v>
                </c:pt>
                <c:pt idx="8">
                  <c:v>360474440</c:v>
                </c:pt>
                <c:pt idx="9">
                  <c:v>359067894</c:v>
                </c:pt>
                <c:pt idx="10">
                  <c:v>8996458483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525-451E-B2F5-CB12DC285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9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Participação das Unidades da Federação no Total das Importações do Agronegócio</a:t>
            </a:r>
          </a:p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1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2004</a:t>
            </a:r>
          </a:p>
        </c:rich>
      </c:tx>
      <c:layout>
        <c:manualLayout>
          <c:xMode val="edge"/>
          <c:yMode val="edge"/>
          <c:x val="0.14615411535096573"/>
          <c:y val="5.5555555555555525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87233326603406"/>
          <c:y val="0.34764362787984854"/>
          <c:w val="0.68974531687028506"/>
          <c:h val="0.2702026865399269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818-422E-BBAF-6949F69672C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818-422E-BBAF-6949F69672CA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818-422E-BBAF-6949F69672CA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818-422E-BBAF-6949F69672CA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818-422E-BBAF-6949F69672CA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818-422E-BBAF-6949F69672CA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818-422E-BBAF-6949F69672CA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5818-422E-BBAF-6949F69672CA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5818-422E-BBAF-6949F69672CA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5818-422E-BBAF-6949F69672CA}"/>
              </c:ext>
            </c:extLst>
          </c:dPt>
          <c:dLbls>
            <c:dLbl>
              <c:idx val="0"/>
              <c:layout>
                <c:manualLayout>
                  <c:x val="-6.6955245978868025E-2"/>
                  <c:y val="-5.65783822476736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818-422E-BBAF-6949F69672CA}"/>
                </c:ext>
              </c:extLst>
            </c:dLbl>
            <c:dLbl>
              <c:idx val="1"/>
              <c:layout>
                <c:manualLayout>
                  <c:x val="2.8339995962043212E-2"/>
                  <c:y val="1.74180121424216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18-422E-BBAF-6949F69672CA}"/>
                </c:ext>
              </c:extLst>
            </c:dLbl>
            <c:dLbl>
              <c:idx val="2"/>
              <c:layout>
                <c:manualLayout>
                  <c:x val="9.5462682549296747E-3"/>
                  <c:y val="3.141891354489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18-422E-BBAF-6949F69672CA}"/>
                </c:ext>
              </c:extLst>
            </c:dLbl>
            <c:dLbl>
              <c:idx val="3"/>
              <c:layout>
                <c:manualLayout>
                  <c:x val="-4.6883908742176461E-2"/>
                  <c:y val="7.53498236962803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18-422E-BBAF-6949F69672CA}"/>
                </c:ext>
              </c:extLst>
            </c:dLbl>
            <c:dLbl>
              <c:idx val="4"/>
              <c:layout>
                <c:manualLayout>
                  <c:x val="6.6862103775489665E-2"/>
                  <c:y val="3.11612184840530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18-422E-BBAF-6949F69672CA}"/>
                </c:ext>
              </c:extLst>
            </c:dLbl>
            <c:dLbl>
              <c:idx val="5"/>
              <c:layout>
                <c:manualLayout>
                  <c:x val="9.4872871660273264E-2"/>
                  <c:y val="5.97879052997163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18-422E-BBAF-6949F69672CA}"/>
                </c:ext>
              </c:extLst>
            </c:dLbl>
            <c:dLbl>
              <c:idx val="6"/>
              <c:layout>
                <c:manualLayout>
                  <c:x val="1.32786863180564E-2"/>
                  <c:y val="0.105863888226092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18-422E-BBAF-6949F69672CA}"/>
                </c:ext>
              </c:extLst>
            </c:dLbl>
            <c:dLbl>
              <c:idx val="7"/>
              <c:layout>
                <c:manualLayout>
                  <c:x val="-6.3630123157682227E-3"/>
                  <c:y val="2.95158938466025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818-422E-BBAF-6949F69672CA}"/>
                </c:ext>
              </c:extLst>
            </c:dLbl>
            <c:dLbl>
              <c:idx val="8"/>
              <c:layout>
                <c:manualLayout>
                  <c:x val="-1.1000471094959293E-2"/>
                  <c:y val="-3.87844322489991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818-422E-BBAF-6949F69672CA}"/>
                </c:ext>
              </c:extLst>
            </c:dLbl>
            <c:dLbl>
              <c:idx val="9"/>
              <c:layout>
                <c:manualLayout>
                  <c:x val="-3.5167911703344792E-3"/>
                  <c:y val="-0.125746705904186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818-422E-BBAF-6949F69672CA}"/>
                </c:ext>
              </c:extLst>
            </c:dLbl>
            <c:dLbl>
              <c:idx val="10"/>
              <c:layout>
                <c:manualLayout>
                  <c:x val="0.10811817753550042"/>
                  <c:y val="-4.07852806278003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818-422E-BBAF-6949F69672CA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8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Gráficos!$A$11:$A$21</c:f>
              <c:strCache>
                <c:ptCount val="11"/>
                <c:pt idx="0">
                  <c:v>ARGENTINA</c:v>
                </c:pt>
                <c:pt idx="1">
                  <c:v>ESTADOS UNIDOS</c:v>
                </c:pt>
                <c:pt idx="2">
                  <c:v>CHINA</c:v>
                </c:pt>
                <c:pt idx="3">
                  <c:v>CHILE</c:v>
                </c:pt>
                <c:pt idx="4">
                  <c:v>URUGUAI</c:v>
                </c:pt>
                <c:pt idx="5">
                  <c:v>PARAGUAI</c:v>
                </c:pt>
                <c:pt idx="6">
                  <c:v>INDONESIA</c:v>
                </c:pt>
                <c:pt idx="7">
                  <c:v>PORTUGAL</c:v>
                </c:pt>
                <c:pt idx="8">
                  <c:v>ALEMANHA</c:v>
                </c:pt>
                <c:pt idx="9">
                  <c:v>ITALIA</c:v>
                </c:pt>
                <c:pt idx="10">
                  <c:v>DEMAIS</c:v>
                </c:pt>
              </c:strCache>
            </c:strRef>
          </c:cat>
          <c:val>
            <c:numRef>
              <c:f>Gráficos!$B$11:$B$21</c:f>
              <c:numCache>
                <c:formatCode>#,##0;[Red]\-#,##0;_(* "---"_);_(@_)</c:formatCode>
                <c:ptCount val="11"/>
                <c:pt idx="0">
                  <c:v>1664104420</c:v>
                </c:pt>
                <c:pt idx="1">
                  <c:v>504426526</c:v>
                </c:pt>
                <c:pt idx="2">
                  <c:v>49609734</c:v>
                </c:pt>
                <c:pt idx="3">
                  <c:v>150626469</c:v>
                </c:pt>
                <c:pt idx="4">
                  <c:v>340318434</c:v>
                </c:pt>
                <c:pt idx="5">
                  <c:v>458452368</c:v>
                </c:pt>
                <c:pt idx="6">
                  <c:v>147752276</c:v>
                </c:pt>
                <c:pt idx="7">
                  <c:v>63178876</c:v>
                </c:pt>
                <c:pt idx="8">
                  <c:v>117138166</c:v>
                </c:pt>
                <c:pt idx="9">
                  <c:v>79715235</c:v>
                </c:pt>
                <c:pt idx="10">
                  <c:v>1175078306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818-422E-BBAF-6949F6967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9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Participação das Unidades da Federação no Total das Importações do Agronegócio</a:t>
            </a:r>
          </a:p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1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2014</a:t>
            </a:r>
          </a:p>
        </c:rich>
      </c:tx>
      <c:layout>
        <c:manualLayout>
          <c:xMode val="edge"/>
          <c:yMode val="edge"/>
          <c:x val="0.11568123393316199"/>
          <c:y val="5.612244897959183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566409597257926"/>
          <c:y val="0.34778911564625858"/>
          <c:w val="0.67095115681233952"/>
          <c:h val="0.261904761904762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CE6-45AE-A8EF-BF56A73C5AB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CE6-45AE-A8EF-BF56A73C5AB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CE6-45AE-A8EF-BF56A73C5ABB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CE6-45AE-A8EF-BF56A73C5ABB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CE6-45AE-A8EF-BF56A73C5ABB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CE6-45AE-A8EF-BF56A73C5ABB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9CE6-45AE-A8EF-BF56A73C5ABB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9CE6-45AE-A8EF-BF56A73C5ABB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9CE6-45AE-A8EF-BF56A73C5ABB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9CE6-45AE-A8EF-BF56A73C5ABB}"/>
              </c:ext>
            </c:extLst>
          </c:dPt>
          <c:dLbls>
            <c:dLbl>
              <c:idx val="0"/>
              <c:layout>
                <c:manualLayout>
                  <c:x val="-6.5412491818985424E-2"/>
                  <c:y val="-3.86798971557127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CE6-45AE-A8EF-BF56A73C5ABB}"/>
                </c:ext>
              </c:extLst>
            </c:dLbl>
            <c:dLbl>
              <c:idx val="1"/>
              <c:layout>
                <c:manualLayout>
                  <c:x val="-4.9961878158546408E-3"/>
                  <c:y val="-4.02563072473083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E6-45AE-A8EF-BF56A73C5ABB}"/>
                </c:ext>
              </c:extLst>
            </c:dLbl>
            <c:dLbl>
              <c:idx val="2"/>
              <c:layout>
                <c:manualLayout>
                  <c:x val="1.0958038985486708E-2"/>
                  <c:y val="3.47565482886067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E6-45AE-A8EF-BF56A73C5ABB}"/>
                </c:ext>
              </c:extLst>
            </c:dLbl>
            <c:dLbl>
              <c:idx val="3"/>
              <c:layout>
                <c:manualLayout>
                  <c:x val="3.8896423294131934E-3"/>
                  <c:y val="6.567571910654028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E6-45AE-A8EF-BF56A73C5ABB}"/>
                </c:ext>
              </c:extLst>
            </c:dLbl>
            <c:dLbl>
              <c:idx val="4"/>
              <c:layout>
                <c:manualLayout>
                  <c:x val="0.11053687697778142"/>
                  <c:y val="1.84996518292356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E6-45AE-A8EF-BF56A73C5ABB}"/>
                </c:ext>
              </c:extLst>
            </c:dLbl>
            <c:dLbl>
              <c:idx val="5"/>
              <c:layout>
                <c:manualLayout>
                  <c:x val="0.11103401277925096"/>
                  <c:y val="9.54847608334672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E6-45AE-A8EF-BF56A73C5ABB}"/>
                </c:ext>
              </c:extLst>
            </c:dLbl>
            <c:dLbl>
              <c:idx val="6"/>
              <c:layout>
                <c:manualLayout>
                  <c:x val="-6.1043526371542889E-3"/>
                  <c:y val="0.127229096362954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E6-45AE-A8EF-BF56A73C5ABB}"/>
                </c:ext>
              </c:extLst>
            </c:dLbl>
            <c:dLbl>
              <c:idx val="7"/>
              <c:layout>
                <c:manualLayout>
                  <c:x val="-2.5010626885006982E-2"/>
                  <c:y val="5.83823450640097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E6-45AE-A8EF-BF56A73C5ABB}"/>
                </c:ext>
              </c:extLst>
            </c:dLbl>
            <c:dLbl>
              <c:idx val="8"/>
              <c:layout>
                <c:manualLayout>
                  <c:x val="6.0384996862538768E-3"/>
                  <c:y val="-3.566339921795491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E6-45AE-A8EF-BF56A73C5ABB}"/>
                </c:ext>
              </c:extLst>
            </c:dLbl>
            <c:dLbl>
              <c:idx val="9"/>
              <c:layout>
                <c:manualLayout>
                  <c:x val="-1.4536499132981133E-2"/>
                  <c:y val="-0.121339386148160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CE6-45AE-A8EF-BF56A73C5ABB}"/>
                </c:ext>
              </c:extLst>
            </c:dLbl>
            <c:dLbl>
              <c:idx val="10"/>
              <c:layout>
                <c:manualLayout>
                  <c:x val="8.2577441315979522E-2"/>
                  <c:y val="-6.08235577695644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CE6-45AE-A8EF-BF56A73C5ABB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8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Gráficos!$A$11:$A$21</c:f>
              <c:strCache>
                <c:ptCount val="11"/>
                <c:pt idx="0">
                  <c:v>ARGENTINA</c:v>
                </c:pt>
                <c:pt idx="1">
                  <c:v>ESTADOS UNIDOS</c:v>
                </c:pt>
                <c:pt idx="2">
                  <c:v>CHINA</c:v>
                </c:pt>
                <c:pt idx="3">
                  <c:v>CHILE</c:v>
                </c:pt>
                <c:pt idx="4">
                  <c:v>URUGUAI</c:v>
                </c:pt>
                <c:pt idx="5">
                  <c:v>PARAGUAI</c:v>
                </c:pt>
                <c:pt idx="6">
                  <c:v>INDONESIA</c:v>
                </c:pt>
                <c:pt idx="7">
                  <c:v>PORTUGAL</c:v>
                </c:pt>
                <c:pt idx="8">
                  <c:v>ALEMANHA</c:v>
                </c:pt>
                <c:pt idx="9">
                  <c:v>ITALIA</c:v>
                </c:pt>
                <c:pt idx="10">
                  <c:v>DEMAIS</c:v>
                </c:pt>
              </c:strCache>
            </c:strRef>
          </c:cat>
          <c:val>
            <c:numRef>
              <c:f>Gráficos!$D$11:$D$21</c:f>
              <c:numCache>
                <c:formatCode>#,##0;[Red]\-#,##0;_(* "---"_);_(@_)</c:formatCode>
                <c:ptCount val="11"/>
                <c:pt idx="0">
                  <c:v>3531977094</c:v>
                </c:pt>
                <c:pt idx="1">
                  <c:v>2200446358</c:v>
                </c:pt>
                <c:pt idx="2">
                  <c:v>1943117378</c:v>
                </c:pt>
                <c:pt idx="3">
                  <c:v>1003238485</c:v>
                </c:pt>
                <c:pt idx="4">
                  <c:v>929789992</c:v>
                </c:pt>
                <c:pt idx="5">
                  <c:v>813368159</c:v>
                </c:pt>
                <c:pt idx="6">
                  <c:v>609570043</c:v>
                </c:pt>
                <c:pt idx="7">
                  <c:v>455630832</c:v>
                </c:pt>
                <c:pt idx="8">
                  <c:v>433692355</c:v>
                </c:pt>
                <c:pt idx="9">
                  <c:v>369182449</c:v>
                </c:pt>
                <c:pt idx="10">
                  <c:v>4770650944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CE6-45AE-A8EF-BF56A73C5AB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9CE6-45AE-A8EF-BF56A73C5AB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9CE6-45AE-A8EF-BF56A73C5AB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9CE6-45AE-A8EF-BF56A73C5ABB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9CE6-45AE-A8EF-BF56A73C5ABB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9CE6-45AE-A8EF-BF56A73C5ABB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9CE6-45AE-A8EF-BF56A73C5ABB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9CE6-45AE-A8EF-BF56A73C5ABB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9CE6-45AE-A8EF-BF56A73C5ABB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9CE6-45AE-A8EF-BF56A73C5ABB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9CE6-45AE-A8EF-BF56A73C5AB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Gráficos!$A$11:$A$21</c:f>
              <c:strCache>
                <c:ptCount val="11"/>
                <c:pt idx="0">
                  <c:v>ARGENTINA</c:v>
                </c:pt>
                <c:pt idx="1">
                  <c:v>ESTADOS UNIDOS</c:v>
                </c:pt>
                <c:pt idx="2">
                  <c:v>CHINA</c:v>
                </c:pt>
                <c:pt idx="3">
                  <c:v>CHILE</c:v>
                </c:pt>
                <c:pt idx="4">
                  <c:v>URUGUAI</c:v>
                </c:pt>
                <c:pt idx="5">
                  <c:v>PARAGUAI</c:v>
                </c:pt>
                <c:pt idx="6">
                  <c:v>INDONESIA</c:v>
                </c:pt>
                <c:pt idx="7">
                  <c:v>PORTUGAL</c:v>
                </c:pt>
                <c:pt idx="8">
                  <c:v>ALEMANHA</c:v>
                </c:pt>
                <c:pt idx="9">
                  <c:v>ITALIA</c:v>
                </c:pt>
                <c:pt idx="10">
                  <c:v>DEMAIS</c:v>
                </c:pt>
              </c:strCache>
            </c:strRef>
          </c:cat>
          <c:val>
            <c:numRef>
              <c:f>Gráficos!$D$11:$D$21</c:f>
              <c:numCache>
                <c:formatCode>#,##0;[Red]\-#,##0;_(* "---"_);_(@_)</c:formatCode>
                <c:ptCount val="11"/>
                <c:pt idx="0">
                  <c:v>3531977094</c:v>
                </c:pt>
                <c:pt idx="1">
                  <c:v>2200446358</c:v>
                </c:pt>
                <c:pt idx="2">
                  <c:v>1943117378</c:v>
                </c:pt>
                <c:pt idx="3">
                  <c:v>1003238485</c:v>
                </c:pt>
                <c:pt idx="4">
                  <c:v>929789992</c:v>
                </c:pt>
                <c:pt idx="5">
                  <c:v>813368159</c:v>
                </c:pt>
                <c:pt idx="6">
                  <c:v>609570043</c:v>
                </c:pt>
                <c:pt idx="7">
                  <c:v>455630832</c:v>
                </c:pt>
                <c:pt idx="8">
                  <c:v>433692355</c:v>
                </c:pt>
                <c:pt idx="9">
                  <c:v>369182449</c:v>
                </c:pt>
                <c:pt idx="10">
                  <c:v>4770650944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9CE6-45AE-A8EF-BF56A73C5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0.00213</cdr:x>
      <cdr:y>0.85262</cdr:y>
    </cdr:from>
    <cdr:to>
      <cdr:x>0.93758</cdr:x>
      <cdr:y>0.92644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1861" y="3957850"/>
          <a:ext cx="5329259" cy="3675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Fonte: AgroStat Brasil a partir de dados da SECEX / MDIC</a:t>
          </a:r>
        </a:p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Elaboração: CGOE / DPI / SRI / MAPA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0.04157</cdr:x>
      <cdr:y>0.89942</cdr:y>
    </cdr:from>
    <cdr:to>
      <cdr:x>0.99589</cdr:x>
      <cdr:y>0.97819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6044" y="3967582"/>
          <a:ext cx="4320778" cy="3495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Fonte: AgroStat Brasil a partir de dados da SECEX / MDIC</a:t>
          </a:r>
        </a:p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Elaboração: CGOE / DPI / SRI / MAPA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0.28475</cdr:x>
      <cdr:y>0.919</cdr:y>
    </cdr:from>
    <cdr:to>
      <cdr:x>0.31999</cdr:x>
      <cdr:y>0.919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364" y="4067188"/>
          <a:ext cx="4267662" cy="387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25" b="0" i="0" u="none" strike="noStrike" baseline="0">
              <a:solidFill>
                <a:srgbClr val="000000"/>
              </a:solidFill>
              <a:latin typeface="Arial"/>
              <a:cs typeface="Arial"/>
            </a:rPr>
            <a:t>Fonte: AgroStat Brasil a partir de dados da SECEX/MDIC</a:t>
          </a:r>
        </a:p>
        <a:p xmlns:a="http://schemas.openxmlformats.org/drawingml/2006/main">
          <a:pPr algn="l" rtl="0">
            <a:defRPr sz="1000"/>
          </a:pPr>
          <a:r>
            <a:rPr lang="pt-BR" sz="825" b="0" i="0" u="none" strike="noStrike" baseline="0">
              <a:solidFill>
                <a:srgbClr val="000000"/>
              </a:solidFill>
              <a:latin typeface="Arial"/>
              <a:cs typeface="Arial"/>
            </a:rPr>
            <a:t>Elaboração: CGOE / DPI / SRI / MAPA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0.28225</cdr:x>
      <cdr:y>0.91175</cdr:y>
    </cdr:from>
    <cdr:to>
      <cdr:x>0.26648</cdr:x>
      <cdr:y>0.91031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913" y="4080847"/>
          <a:ext cx="4321909" cy="366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Fonte: AgroStat Brasil a partir de dados da SECEX/MDIC</a:t>
          </a:r>
        </a:p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Elaboração: CGOE / DPI / SRI / MAPA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0.0218</cdr:x>
      <cdr:y>0.86677</cdr:y>
    </cdr:from>
    <cdr:to>
      <cdr:x>0.95554</cdr:x>
      <cdr:y>0.97693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4368" y="3280811"/>
          <a:ext cx="3477514" cy="4165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25" b="0" i="0" u="none" strike="noStrike" baseline="0">
              <a:solidFill>
                <a:srgbClr val="000000"/>
              </a:solidFill>
              <a:latin typeface="Arial"/>
              <a:cs typeface="Arial"/>
            </a:rPr>
            <a:t>Fonte: AgroStat Brasil a partir de dados da SECEX/MDIC</a:t>
          </a:r>
        </a:p>
        <a:p xmlns:a="http://schemas.openxmlformats.org/drawingml/2006/main">
          <a:pPr algn="l" rtl="0">
            <a:defRPr sz="1000"/>
          </a:pPr>
          <a:r>
            <a:rPr lang="pt-BR" sz="825" b="0" i="0" u="none" strike="noStrike" baseline="0">
              <a:solidFill>
                <a:srgbClr val="000000"/>
              </a:solidFill>
              <a:latin typeface="Arial"/>
              <a:cs typeface="Arial"/>
            </a:rPr>
            <a:t>Elaboração: CGOE / DPI / SRI / MAPA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0.02329</cdr:x>
      <cdr:y>0.87155</cdr:y>
    </cdr:from>
    <cdr:to>
      <cdr:x>0.95137</cdr:x>
      <cdr:y>0.97704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710" y="3265666"/>
          <a:ext cx="3447573" cy="3949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25" b="0" i="0" u="none" strike="noStrike" baseline="0">
              <a:solidFill>
                <a:srgbClr val="000000"/>
              </a:solidFill>
              <a:latin typeface="Arial"/>
              <a:cs typeface="Arial"/>
            </a:rPr>
            <a:t>Fonte: AgroStat Brasil a partir de dados da SECEX/MDIC</a:t>
          </a:r>
        </a:p>
        <a:p xmlns:a="http://schemas.openxmlformats.org/drawingml/2006/main">
          <a:pPr algn="l" rtl="0">
            <a:defRPr sz="1000"/>
          </a:pPr>
          <a:r>
            <a:rPr lang="pt-BR" sz="825" b="0" i="0" u="none" strike="noStrike" baseline="0">
              <a:solidFill>
                <a:srgbClr val="000000"/>
              </a:solidFill>
              <a:latin typeface="Arial"/>
              <a:cs typeface="Arial"/>
            </a:rPr>
            <a:t>Elaboração: CGOE / DPI / SRI / MAPA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805AC-E33B-40FD-8E27-C6D78F367138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A6DA8-DEC6-4DA5-AAE4-A0E61BA91AC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06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43C8-F1F7-43EA-B761-66FABB014C54}" type="datetimeFigureOut">
              <a:rPr lang="pt-BR"/>
              <a:pPr>
                <a:defRPr/>
              </a:pPr>
              <a:t>12/06/2017</a:t>
            </a:fld>
            <a:endParaRPr lang="pt-BR"/>
          </a:p>
        </p:txBody>
      </p:sp>
      <p:sp>
        <p:nvSpPr>
          <p:cNvPr id="6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09AA6-216D-43A6-A66B-1738E296F9A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99C3-F6E3-4C3B-9AAE-73F8C88631A4}" type="datetimeFigureOut">
              <a:rPr lang="pt-BR"/>
              <a:pPr>
                <a:defRPr/>
              </a:pPr>
              <a:t>12/06/2017</a:t>
            </a:fld>
            <a:endParaRPr lang="pt-BR"/>
          </a:p>
        </p:txBody>
      </p:sp>
      <p:sp>
        <p:nvSpPr>
          <p:cNvPr id="5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B841-8464-4FE8-B6EA-41C2A7C8532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CD1C-F9C0-4BB3-B962-93B061C864E1}" type="datetimeFigureOut">
              <a:rPr lang="pt-BR"/>
              <a:pPr>
                <a:defRPr/>
              </a:pPr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B571-C8F0-40A5-BCFF-1DFF7BAE2A3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1937-6A08-41B5-9EB6-28C9FE5BF9A1}" type="datetimeFigureOut">
              <a:rPr lang="pt-BR"/>
              <a:pPr>
                <a:defRPr/>
              </a:pPr>
              <a:t>12/06/2017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49073-8D93-44FF-8302-A514DB9F369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51C1-C3D4-4307-9CBD-8B1E7CFE117E}" type="datetimeFigureOut">
              <a:rPr lang="pt-BR"/>
              <a:pPr>
                <a:defRPr/>
              </a:pPr>
              <a:t>12/06/2017</a:t>
            </a:fld>
            <a:endParaRPr lang="pt-BR"/>
          </a:p>
        </p:txBody>
      </p:sp>
      <p:sp>
        <p:nvSpPr>
          <p:cNvPr id="7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5139-D549-447C-AB60-AFCEA49ED22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1A70-3A6A-4302-98E2-6DFB58EB40A9}" type="datetimeFigureOut">
              <a:rPr lang="pt-BR"/>
              <a:pPr>
                <a:defRPr/>
              </a:pPr>
              <a:t>12/06/2017</a:t>
            </a:fld>
            <a:endParaRPr lang="pt-BR"/>
          </a:p>
        </p:txBody>
      </p:sp>
      <p:sp>
        <p:nvSpPr>
          <p:cNvPr id="6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D78C-9F98-46F9-BF97-DEC45D646A8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D5EFC-B047-459D-A929-3B7050109204}" type="datetimeFigureOut">
              <a:rPr lang="pt-BR"/>
              <a:pPr>
                <a:defRPr/>
              </a:pPr>
              <a:t>12/06/2017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33F30-1886-431E-8DDB-F586EC78FAE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355B-1CA7-46CE-84BA-E1953760CC3F}" type="datetimeFigureOut">
              <a:rPr lang="pt-BR"/>
              <a:pPr>
                <a:defRPr/>
              </a:pPr>
              <a:t>12/06/2017</a:t>
            </a:fld>
            <a:endParaRPr lang="pt-BR"/>
          </a:p>
        </p:txBody>
      </p:sp>
      <p:sp>
        <p:nvSpPr>
          <p:cNvPr id="4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2F6E-6C4F-40AF-B319-ADE6754965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CF01-1122-4B1F-9602-015FA7E0437C}" type="datetimeFigureOut">
              <a:rPr lang="pt-BR"/>
              <a:pPr>
                <a:defRPr/>
              </a:pPr>
              <a:t>12/06/2017</a:t>
            </a:fld>
            <a:endParaRPr lang="pt-BR"/>
          </a:p>
        </p:txBody>
      </p:sp>
      <p:sp>
        <p:nvSpPr>
          <p:cNvPr id="3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DC43-B804-47E3-B1B5-81AE940C5D1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C815-CA53-4503-AE84-842A1BFD3E6C}" type="datetimeFigureOut">
              <a:rPr lang="pt-BR"/>
              <a:pPr>
                <a:defRPr/>
              </a:pPr>
              <a:t>12/06/2017</a:t>
            </a:fld>
            <a:endParaRPr lang="pt-BR"/>
          </a:p>
        </p:txBody>
      </p:sp>
      <p:sp>
        <p:nvSpPr>
          <p:cNvPr id="7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21E7-049C-4280-83B6-E3E5F7CBCBF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1D3F-971E-4D99-AE71-C2B377933DCF}" type="datetimeFigureOut">
              <a:rPr lang="pt-BR"/>
              <a:pPr>
                <a:defRPr/>
              </a:pPr>
              <a:t>12/06/2017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93CE-699E-49B1-A92B-4A87D804362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Espaço Reservado para Texto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CBF8B9B-6D60-499A-BF4D-61A4C54A1273}" type="datetimeFigureOut">
              <a:rPr lang="pt-BR"/>
              <a:pPr>
                <a:defRPr/>
              </a:pPr>
              <a:t>12/06/2017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7234938-AA15-4BB8-813A-F0948149C7F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58200" cy="3436580"/>
          </a:xfrm>
        </p:spPr>
        <p:txBody>
          <a:bodyPr/>
          <a:lstStyle/>
          <a:p>
            <a:pPr algn="ctr"/>
            <a:r>
              <a:rPr lang="pt-BR" sz="5400" b="1" dirty="0" smtClean="0"/>
              <a:t>AGRICULTURA E AGRONEGÓCIOS</a:t>
            </a:r>
          </a:p>
          <a:p>
            <a:pPr algn="ctr"/>
            <a:r>
              <a:rPr lang="pt-BR" sz="5400" b="1" dirty="0" smtClean="0"/>
              <a:t> HISTÓRICO E IMPORTÂNCIA</a:t>
            </a:r>
            <a:endParaRPr lang="pt-BR" sz="5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479715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Prof. Dr. Carlos Eduardo de Freitas Vian</a:t>
            </a:r>
          </a:p>
          <a:p>
            <a:r>
              <a:rPr lang="pt-BR" sz="3200" dirty="0" smtClean="0"/>
              <a:t>cefvian@usp.br</a:t>
            </a:r>
            <a:endParaRPr lang="pt-BR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8988552" cy="11098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Evolução da mecanização e dos transportes</a:t>
            </a:r>
            <a:endParaRPr lang="pt-BR" dirty="0"/>
          </a:p>
        </p:txBody>
      </p:sp>
      <p:pic>
        <p:nvPicPr>
          <p:cNvPr id="40963" name="Espaço Reservado para Conteúdo 6" descr="httptratoresantigos.blogspot.com200905fotos-antigas-inta-argentina.html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12875"/>
            <a:ext cx="4098925" cy="2640013"/>
          </a:xfrm>
        </p:spPr>
      </p:pic>
      <p:pic>
        <p:nvPicPr>
          <p:cNvPr id="40964" name="Espaço Reservado para Conteúdo 7" descr="plantadeira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4076700"/>
            <a:ext cx="4038600" cy="2486025"/>
          </a:xfrm>
        </p:spPr>
      </p:pic>
      <p:sp>
        <p:nvSpPr>
          <p:cNvPr id="10" name="CaixaDeTexto 9"/>
          <p:cNvSpPr txBox="1"/>
          <p:nvPr/>
        </p:nvSpPr>
        <p:spPr>
          <a:xfrm>
            <a:off x="4859338" y="1712913"/>
            <a:ext cx="3529012" cy="164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t-BR" dirty="0">
                <a:latin typeface="+mj-lt"/>
              </a:rPr>
              <a:t>A revolução nos transportes lançaram as bases para os grandes mercados nacionais e a especialização regional na produção de alimentos.  Mais tarde, grandes mercados internacionais foram criados.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/>
              <a:t>Evolução da mecanização e dos </a:t>
            </a:r>
            <a:r>
              <a:rPr lang="pt-BR" dirty="0" err="1" smtClean="0"/>
              <a:t>trasnportes</a:t>
            </a:r>
            <a:endParaRPr lang="pt-BR" dirty="0"/>
          </a:p>
        </p:txBody>
      </p:sp>
      <p:pic>
        <p:nvPicPr>
          <p:cNvPr id="41987" name="Espaço Reservado para Conteúdo 4" descr="John Deere no Lajead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844675"/>
            <a:ext cx="4227513" cy="3097213"/>
          </a:xfrm>
        </p:spPr>
      </p:pic>
      <p:pic>
        <p:nvPicPr>
          <p:cNvPr id="41988" name="Espaço Reservado para Conteúdo 6" descr="colheita-da-soj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14900" y="2828925"/>
            <a:ext cx="3810000" cy="2266950"/>
          </a:xfr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500563" y="1844675"/>
            <a:ext cx="42116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>
                <a:latin typeface="+mj-lt"/>
                <a:ea typeface="+mj-ea"/>
                <a:cs typeface="+mj-cs"/>
              </a:rPr>
              <a:t>http://tractorsandtrucks.blogspot.com/2008_06_01_archive.html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9388" y="5805488"/>
            <a:ext cx="43211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>
                <a:latin typeface="+mn-lt"/>
              </a:rPr>
              <a:t>http://jornaloexpresso.wordpress.com/page/47/?</a:t>
            </a:r>
            <a:r>
              <a:rPr lang="pt-BR" sz="1400" dirty="0" err="1">
                <a:latin typeface="+mn-lt"/>
              </a:rPr>
              <a:t>archives-list&amp;archives-type</a:t>
            </a:r>
            <a:r>
              <a:rPr lang="pt-BR" sz="1400" dirty="0">
                <a:latin typeface="+mn-lt"/>
              </a:rPr>
              <a:t>=</a:t>
            </a:r>
            <a:r>
              <a:rPr lang="pt-BR" sz="1400" dirty="0" err="1">
                <a:latin typeface="+mn-lt"/>
              </a:rPr>
              <a:t>months</a:t>
            </a:r>
            <a:endParaRPr lang="pt-BR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323850" y="4819650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319088" y="52228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1900</a:t>
            </a:r>
            <a:endParaRPr lang="en-US"/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1011238" y="5205737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1950</a:t>
            </a: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58813" y="4683125"/>
            <a:ext cx="109537" cy="498475"/>
            <a:chOff x="369" y="3207"/>
            <a:chExt cx="69" cy="314"/>
          </a:xfrm>
        </p:grpSpPr>
        <p:sp>
          <p:nvSpPr>
            <p:cNvPr id="11658" name="Line 16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59" name="Line 17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505742" y="4692968"/>
            <a:ext cx="109538" cy="498475"/>
            <a:chOff x="369" y="3207"/>
            <a:chExt cx="69" cy="314"/>
          </a:xfrm>
        </p:grpSpPr>
        <p:sp>
          <p:nvSpPr>
            <p:cNvPr id="11656" name="Line 20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57" name="Line 21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1277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30098">
            <a:off x="366713" y="3392488"/>
            <a:ext cx="1536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4" descr="Graphic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0613" y="2560638"/>
            <a:ext cx="3857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6" descr="Graphic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6825" y="2414588"/>
            <a:ext cx="112077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27" descr="Graphic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0788" y="2052638"/>
            <a:ext cx="10064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29" descr="Graphic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4150" y="4799013"/>
            <a:ext cx="23463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32" descr="Graphic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8538" y="5191125"/>
            <a:ext cx="29940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620713" y="2273300"/>
            <a:ext cx="704850" cy="1206500"/>
            <a:chOff x="253" y="829"/>
            <a:chExt cx="966" cy="1465"/>
          </a:xfrm>
        </p:grpSpPr>
        <p:sp>
          <p:nvSpPr>
            <p:cNvPr id="11616" name="Freeform 36"/>
            <p:cNvSpPr>
              <a:spLocks/>
            </p:cNvSpPr>
            <p:nvPr/>
          </p:nvSpPr>
          <p:spPr bwMode="auto">
            <a:xfrm>
              <a:off x="544" y="967"/>
              <a:ext cx="119" cy="214"/>
            </a:xfrm>
            <a:custGeom>
              <a:avLst/>
              <a:gdLst>
                <a:gd name="T0" fmla="*/ 165 w 358"/>
                <a:gd name="T1" fmla="*/ 641 h 641"/>
                <a:gd name="T2" fmla="*/ 162 w 358"/>
                <a:gd name="T3" fmla="*/ 638 h 641"/>
                <a:gd name="T4" fmla="*/ 154 w 358"/>
                <a:gd name="T5" fmla="*/ 635 h 641"/>
                <a:gd name="T6" fmla="*/ 144 w 358"/>
                <a:gd name="T7" fmla="*/ 630 h 641"/>
                <a:gd name="T8" fmla="*/ 133 w 358"/>
                <a:gd name="T9" fmla="*/ 621 h 641"/>
                <a:gd name="T10" fmla="*/ 121 w 358"/>
                <a:gd name="T11" fmla="*/ 608 h 641"/>
                <a:gd name="T12" fmla="*/ 111 w 358"/>
                <a:gd name="T13" fmla="*/ 592 h 641"/>
                <a:gd name="T14" fmla="*/ 105 w 358"/>
                <a:gd name="T15" fmla="*/ 571 h 641"/>
                <a:gd name="T16" fmla="*/ 103 w 358"/>
                <a:gd name="T17" fmla="*/ 547 h 641"/>
                <a:gd name="T18" fmla="*/ 98 w 358"/>
                <a:gd name="T19" fmla="*/ 545 h 641"/>
                <a:gd name="T20" fmla="*/ 88 w 358"/>
                <a:gd name="T21" fmla="*/ 542 h 641"/>
                <a:gd name="T22" fmla="*/ 73 w 358"/>
                <a:gd name="T23" fmla="*/ 535 h 641"/>
                <a:gd name="T24" fmla="*/ 58 w 358"/>
                <a:gd name="T25" fmla="*/ 527 h 641"/>
                <a:gd name="T26" fmla="*/ 39 w 358"/>
                <a:gd name="T27" fmla="*/ 515 h 641"/>
                <a:gd name="T28" fmla="*/ 23 w 358"/>
                <a:gd name="T29" fmla="*/ 501 h 641"/>
                <a:gd name="T30" fmla="*/ 10 w 358"/>
                <a:gd name="T31" fmla="*/ 485 h 641"/>
                <a:gd name="T32" fmla="*/ 4 w 358"/>
                <a:gd name="T33" fmla="*/ 466 h 641"/>
                <a:gd name="T34" fmla="*/ 0 w 358"/>
                <a:gd name="T35" fmla="*/ 433 h 641"/>
                <a:gd name="T36" fmla="*/ 4 w 358"/>
                <a:gd name="T37" fmla="*/ 404 h 641"/>
                <a:gd name="T38" fmla="*/ 10 w 358"/>
                <a:gd name="T39" fmla="*/ 379 h 641"/>
                <a:gd name="T40" fmla="*/ 21 w 358"/>
                <a:gd name="T41" fmla="*/ 359 h 641"/>
                <a:gd name="T42" fmla="*/ 32 w 358"/>
                <a:gd name="T43" fmla="*/ 342 h 641"/>
                <a:gd name="T44" fmla="*/ 43 w 358"/>
                <a:gd name="T45" fmla="*/ 328 h 641"/>
                <a:gd name="T46" fmla="*/ 53 w 358"/>
                <a:gd name="T47" fmla="*/ 317 h 641"/>
                <a:gd name="T48" fmla="*/ 62 w 358"/>
                <a:gd name="T49" fmla="*/ 311 h 641"/>
                <a:gd name="T50" fmla="*/ 71 w 358"/>
                <a:gd name="T51" fmla="*/ 302 h 641"/>
                <a:gd name="T52" fmla="*/ 87 w 358"/>
                <a:gd name="T53" fmla="*/ 291 h 641"/>
                <a:gd name="T54" fmla="*/ 108 w 358"/>
                <a:gd name="T55" fmla="*/ 276 h 641"/>
                <a:gd name="T56" fmla="*/ 130 w 358"/>
                <a:gd name="T57" fmla="*/ 258 h 641"/>
                <a:gd name="T58" fmla="*/ 149 w 358"/>
                <a:gd name="T59" fmla="*/ 235 h 641"/>
                <a:gd name="T60" fmla="*/ 165 w 358"/>
                <a:gd name="T61" fmla="*/ 212 h 641"/>
                <a:gd name="T62" fmla="*/ 174 w 358"/>
                <a:gd name="T63" fmla="*/ 185 h 641"/>
                <a:gd name="T64" fmla="*/ 175 w 358"/>
                <a:gd name="T65" fmla="*/ 156 h 641"/>
                <a:gd name="T66" fmla="*/ 169 w 358"/>
                <a:gd name="T67" fmla="*/ 126 h 641"/>
                <a:gd name="T68" fmla="*/ 166 w 358"/>
                <a:gd name="T69" fmla="*/ 103 h 641"/>
                <a:gd name="T70" fmla="*/ 165 w 358"/>
                <a:gd name="T71" fmla="*/ 82 h 641"/>
                <a:gd name="T72" fmla="*/ 167 w 358"/>
                <a:gd name="T73" fmla="*/ 65 h 641"/>
                <a:gd name="T74" fmla="*/ 171 w 358"/>
                <a:gd name="T75" fmla="*/ 48 h 641"/>
                <a:gd name="T76" fmla="*/ 178 w 358"/>
                <a:gd name="T77" fmla="*/ 33 h 641"/>
                <a:gd name="T78" fmla="*/ 189 w 358"/>
                <a:gd name="T79" fmla="*/ 16 h 641"/>
                <a:gd name="T80" fmla="*/ 206 w 358"/>
                <a:gd name="T81" fmla="*/ 0 h 641"/>
                <a:gd name="T82" fmla="*/ 358 w 358"/>
                <a:gd name="T83" fmla="*/ 497 h 641"/>
                <a:gd name="T84" fmla="*/ 165 w 358"/>
                <a:gd name="T85" fmla="*/ 641 h 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8"/>
                <a:gd name="T130" fmla="*/ 0 h 641"/>
                <a:gd name="T131" fmla="*/ 358 w 358"/>
                <a:gd name="T132" fmla="*/ 641 h 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8" h="641">
                  <a:moveTo>
                    <a:pt x="165" y="641"/>
                  </a:moveTo>
                  <a:lnTo>
                    <a:pt x="162" y="638"/>
                  </a:lnTo>
                  <a:lnTo>
                    <a:pt x="154" y="635"/>
                  </a:lnTo>
                  <a:lnTo>
                    <a:pt x="144" y="630"/>
                  </a:lnTo>
                  <a:lnTo>
                    <a:pt x="133" y="621"/>
                  </a:lnTo>
                  <a:lnTo>
                    <a:pt x="121" y="608"/>
                  </a:lnTo>
                  <a:lnTo>
                    <a:pt x="111" y="592"/>
                  </a:lnTo>
                  <a:lnTo>
                    <a:pt x="105" y="571"/>
                  </a:lnTo>
                  <a:lnTo>
                    <a:pt x="103" y="547"/>
                  </a:lnTo>
                  <a:lnTo>
                    <a:pt x="98" y="545"/>
                  </a:lnTo>
                  <a:lnTo>
                    <a:pt x="88" y="542"/>
                  </a:lnTo>
                  <a:lnTo>
                    <a:pt x="73" y="535"/>
                  </a:lnTo>
                  <a:lnTo>
                    <a:pt x="58" y="527"/>
                  </a:lnTo>
                  <a:lnTo>
                    <a:pt x="39" y="515"/>
                  </a:lnTo>
                  <a:lnTo>
                    <a:pt x="23" y="501"/>
                  </a:lnTo>
                  <a:lnTo>
                    <a:pt x="10" y="485"/>
                  </a:lnTo>
                  <a:lnTo>
                    <a:pt x="4" y="466"/>
                  </a:lnTo>
                  <a:lnTo>
                    <a:pt x="0" y="433"/>
                  </a:lnTo>
                  <a:lnTo>
                    <a:pt x="4" y="404"/>
                  </a:lnTo>
                  <a:lnTo>
                    <a:pt x="10" y="379"/>
                  </a:lnTo>
                  <a:lnTo>
                    <a:pt x="21" y="359"/>
                  </a:lnTo>
                  <a:lnTo>
                    <a:pt x="32" y="342"/>
                  </a:lnTo>
                  <a:lnTo>
                    <a:pt x="43" y="328"/>
                  </a:lnTo>
                  <a:lnTo>
                    <a:pt x="53" y="317"/>
                  </a:lnTo>
                  <a:lnTo>
                    <a:pt x="62" y="311"/>
                  </a:lnTo>
                  <a:lnTo>
                    <a:pt x="71" y="302"/>
                  </a:lnTo>
                  <a:lnTo>
                    <a:pt x="87" y="291"/>
                  </a:lnTo>
                  <a:lnTo>
                    <a:pt x="108" y="276"/>
                  </a:lnTo>
                  <a:lnTo>
                    <a:pt x="130" y="258"/>
                  </a:lnTo>
                  <a:lnTo>
                    <a:pt x="149" y="235"/>
                  </a:lnTo>
                  <a:lnTo>
                    <a:pt x="165" y="212"/>
                  </a:lnTo>
                  <a:lnTo>
                    <a:pt x="174" y="185"/>
                  </a:lnTo>
                  <a:lnTo>
                    <a:pt x="175" y="156"/>
                  </a:lnTo>
                  <a:lnTo>
                    <a:pt x="169" y="126"/>
                  </a:lnTo>
                  <a:lnTo>
                    <a:pt x="166" y="103"/>
                  </a:lnTo>
                  <a:lnTo>
                    <a:pt x="165" y="82"/>
                  </a:lnTo>
                  <a:lnTo>
                    <a:pt x="167" y="65"/>
                  </a:lnTo>
                  <a:lnTo>
                    <a:pt x="171" y="48"/>
                  </a:lnTo>
                  <a:lnTo>
                    <a:pt x="178" y="33"/>
                  </a:lnTo>
                  <a:lnTo>
                    <a:pt x="189" y="16"/>
                  </a:lnTo>
                  <a:lnTo>
                    <a:pt x="206" y="0"/>
                  </a:lnTo>
                  <a:lnTo>
                    <a:pt x="358" y="497"/>
                  </a:lnTo>
                  <a:lnTo>
                    <a:pt x="165" y="641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17" name="Freeform 37"/>
            <p:cNvSpPr>
              <a:spLocks/>
            </p:cNvSpPr>
            <p:nvPr/>
          </p:nvSpPr>
          <p:spPr bwMode="auto">
            <a:xfrm>
              <a:off x="306" y="1121"/>
              <a:ext cx="908" cy="970"/>
            </a:xfrm>
            <a:custGeom>
              <a:avLst/>
              <a:gdLst>
                <a:gd name="T0" fmla="*/ 699 w 2722"/>
                <a:gd name="T1" fmla="*/ 1450 h 2908"/>
                <a:gd name="T2" fmla="*/ 502 w 2722"/>
                <a:gd name="T3" fmla="*/ 1466 h 2908"/>
                <a:gd name="T4" fmla="*/ 236 w 2722"/>
                <a:gd name="T5" fmla="*/ 1467 h 2908"/>
                <a:gd name="T6" fmla="*/ 35 w 2722"/>
                <a:gd name="T7" fmla="*/ 1428 h 2908"/>
                <a:gd name="T8" fmla="*/ 0 w 2722"/>
                <a:gd name="T9" fmla="*/ 1380 h 2908"/>
                <a:gd name="T10" fmla="*/ 1 w 2722"/>
                <a:gd name="T11" fmla="*/ 1336 h 2908"/>
                <a:gd name="T12" fmla="*/ 17 w 2722"/>
                <a:gd name="T13" fmla="*/ 1266 h 2908"/>
                <a:gd name="T14" fmla="*/ 59 w 2722"/>
                <a:gd name="T15" fmla="*/ 1181 h 2908"/>
                <a:gd name="T16" fmla="*/ 137 w 2722"/>
                <a:gd name="T17" fmla="*/ 1088 h 2908"/>
                <a:gd name="T18" fmla="*/ 243 w 2722"/>
                <a:gd name="T19" fmla="*/ 921 h 2908"/>
                <a:gd name="T20" fmla="*/ 348 w 2722"/>
                <a:gd name="T21" fmla="*/ 728 h 2908"/>
                <a:gd name="T22" fmla="*/ 424 w 2722"/>
                <a:gd name="T23" fmla="*/ 582 h 2908"/>
                <a:gd name="T24" fmla="*/ 463 w 2722"/>
                <a:gd name="T25" fmla="*/ 524 h 2908"/>
                <a:gd name="T26" fmla="*/ 558 w 2722"/>
                <a:gd name="T27" fmla="*/ 452 h 2908"/>
                <a:gd name="T28" fmla="*/ 689 w 2722"/>
                <a:gd name="T29" fmla="*/ 368 h 2908"/>
                <a:gd name="T30" fmla="*/ 811 w 2722"/>
                <a:gd name="T31" fmla="*/ 293 h 2908"/>
                <a:gd name="T32" fmla="*/ 856 w 2722"/>
                <a:gd name="T33" fmla="*/ 259 h 2908"/>
                <a:gd name="T34" fmla="*/ 873 w 2722"/>
                <a:gd name="T35" fmla="*/ 200 h 2908"/>
                <a:gd name="T36" fmla="*/ 912 w 2722"/>
                <a:gd name="T37" fmla="*/ 123 h 2908"/>
                <a:gd name="T38" fmla="*/ 979 w 2722"/>
                <a:gd name="T39" fmla="*/ 70 h 2908"/>
                <a:gd name="T40" fmla="*/ 1050 w 2722"/>
                <a:gd name="T41" fmla="*/ 62 h 2908"/>
                <a:gd name="T42" fmla="*/ 1205 w 2722"/>
                <a:gd name="T43" fmla="*/ 40 h 2908"/>
                <a:gd name="T44" fmla="*/ 1418 w 2722"/>
                <a:gd name="T45" fmla="*/ 13 h 2908"/>
                <a:gd name="T46" fmla="*/ 1583 w 2722"/>
                <a:gd name="T47" fmla="*/ 0 h 2908"/>
                <a:gd name="T48" fmla="*/ 1626 w 2722"/>
                <a:gd name="T49" fmla="*/ 15 h 2908"/>
                <a:gd name="T50" fmla="*/ 1696 w 2722"/>
                <a:gd name="T51" fmla="*/ 87 h 2908"/>
                <a:gd name="T52" fmla="*/ 1806 w 2722"/>
                <a:gd name="T53" fmla="*/ 191 h 2908"/>
                <a:gd name="T54" fmla="*/ 1927 w 2722"/>
                <a:gd name="T55" fmla="*/ 280 h 2908"/>
                <a:gd name="T56" fmla="*/ 2034 w 2722"/>
                <a:gd name="T57" fmla="*/ 326 h 2908"/>
                <a:gd name="T58" fmla="*/ 2156 w 2722"/>
                <a:gd name="T59" fmla="*/ 389 h 2908"/>
                <a:gd name="T60" fmla="*/ 2287 w 2722"/>
                <a:gd name="T61" fmla="*/ 519 h 2908"/>
                <a:gd name="T62" fmla="*/ 2414 w 2722"/>
                <a:gd name="T63" fmla="*/ 760 h 2908"/>
                <a:gd name="T64" fmla="*/ 2480 w 2722"/>
                <a:gd name="T65" fmla="*/ 1001 h 2908"/>
                <a:gd name="T66" fmla="*/ 2522 w 2722"/>
                <a:gd name="T67" fmla="*/ 1165 h 2908"/>
                <a:gd name="T68" fmla="*/ 2586 w 2722"/>
                <a:gd name="T69" fmla="*/ 1333 h 2908"/>
                <a:gd name="T70" fmla="*/ 2667 w 2722"/>
                <a:gd name="T71" fmla="*/ 1465 h 2908"/>
                <a:gd name="T72" fmla="*/ 2713 w 2722"/>
                <a:gd name="T73" fmla="*/ 1507 h 2908"/>
                <a:gd name="T74" fmla="*/ 2722 w 2722"/>
                <a:gd name="T75" fmla="*/ 1537 h 2908"/>
                <a:gd name="T76" fmla="*/ 2701 w 2722"/>
                <a:gd name="T77" fmla="*/ 1573 h 2908"/>
                <a:gd name="T78" fmla="*/ 2608 w 2722"/>
                <a:gd name="T79" fmla="*/ 1593 h 2908"/>
                <a:gd name="T80" fmla="*/ 2485 w 2722"/>
                <a:gd name="T81" fmla="*/ 1448 h 2908"/>
                <a:gd name="T82" fmla="*/ 2350 w 2722"/>
                <a:gd name="T83" fmla="*/ 1439 h 2908"/>
                <a:gd name="T84" fmla="*/ 2231 w 2722"/>
                <a:gd name="T85" fmla="*/ 1438 h 2908"/>
                <a:gd name="T86" fmla="*/ 2060 w 2722"/>
                <a:gd name="T87" fmla="*/ 1460 h 2908"/>
                <a:gd name="T88" fmla="*/ 1902 w 2722"/>
                <a:gd name="T89" fmla="*/ 1524 h 2908"/>
                <a:gd name="T90" fmla="*/ 1846 w 2722"/>
                <a:gd name="T91" fmla="*/ 1592 h 2908"/>
                <a:gd name="T92" fmla="*/ 1840 w 2722"/>
                <a:gd name="T93" fmla="*/ 1679 h 2908"/>
                <a:gd name="T94" fmla="*/ 1855 w 2722"/>
                <a:gd name="T95" fmla="*/ 1817 h 2908"/>
                <a:gd name="T96" fmla="*/ 1920 w 2722"/>
                <a:gd name="T97" fmla="*/ 1969 h 2908"/>
                <a:gd name="T98" fmla="*/ 1985 w 2722"/>
                <a:gd name="T99" fmla="*/ 2043 h 2908"/>
                <a:gd name="T100" fmla="*/ 2016 w 2722"/>
                <a:gd name="T101" fmla="*/ 2077 h 2908"/>
                <a:gd name="T102" fmla="*/ 2059 w 2722"/>
                <a:gd name="T103" fmla="*/ 2138 h 2908"/>
                <a:gd name="T104" fmla="*/ 2095 w 2722"/>
                <a:gd name="T105" fmla="*/ 2214 h 2908"/>
                <a:gd name="T106" fmla="*/ 2105 w 2722"/>
                <a:gd name="T107" fmla="*/ 2285 h 2908"/>
                <a:gd name="T108" fmla="*/ 2102 w 2722"/>
                <a:gd name="T109" fmla="*/ 2467 h 2908"/>
                <a:gd name="T110" fmla="*/ 2065 w 2722"/>
                <a:gd name="T111" fmla="*/ 2710 h 2908"/>
                <a:gd name="T112" fmla="*/ 1964 w 2722"/>
                <a:gd name="T113" fmla="*/ 2886 h 2908"/>
                <a:gd name="T114" fmla="*/ 1751 w 2722"/>
                <a:gd name="T115" fmla="*/ 2899 h 2908"/>
                <a:gd name="T116" fmla="*/ 1382 w 2722"/>
                <a:gd name="T117" fmla="*/ 2889 h 2908"/>
                <a:gd name="T118" fmla="*/ 986 w 2722"/>
                <a:gd name="T119" fmla="*/ 2885 h 2908"/>
                <a:gd name="T120" fmla="*/ 717 w 2722"/>
                <a:gd name="T121" fmla="*/ 2885 h 2908"/>
                <a:gd name="T122" fmla="*/ 731 w 2722"/>
                <a:gd name="T123" fmla="*/ 1448 h 29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22"/>
                <a:gd name="T187" fmla="*/ 0 h 2908"/>
                <a:gd name="T188" fmla="*/ 2722 w 2722"/>
                <a:gd name="T189" fmla="*/ 2908 h 29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22" h="2908">
                  <a:moveTo>
                    <a:pt x="731" y="1448"/>
                  </a:moveTo>
                  <a:lnTo>
                    <a:pt x="699" y="1450"/>
                  </a:lnTo>
                  <a:lnTo>
                    <a:pt x="618" y="1458"/>
                  </a:lnTo>
                  <a:lnTo>
                    <a:pt x="502" y="1466"/>
                  </a:lnTo>
                  <a:lnTo>
                    <a:pt x="370" y="1470"/>
                  </a:lnTo>
                  <a:lnTo>
                    <a:pt x="236" y="1467"/>
                  </a:lnTo>
                  <a:lnTo>
                    <a:pt x="120" y="1455"/>
                  </a:lnTo>
                  <a:lnTo>
                    <a:pt x="35" y="1428"/>
                  </a:lnTo>
                  <a:lnTo>
                    <a:pt x="1" y="1387"/>
                  </a:lnTo>
                  <a:lnTo>
                    <a:pt x="0" y="1380"/>
                  </a:lnTo>
                  <a:lnTo>
                    <a:pt x="0" y="1362"/>
                  </a:lnTo>
                  <a:lnTo>
                    <a:pt x="1" y="1336"/>
                  </a:lnTo>
                  <a:lnTo>
                    <a:pt x="7" y="1304"/>
                  </a:lnTo>
                  <a:lnTo>
                    <a:pt x="17" y="1266"/>
                  </a:lnTo>
                  <a:lnTo>
                    <a:pt x="34" y="1224"/>
                  </a:lnTo>
                  <a:lnTo>
                    <a:pt x="59" y="1181"/>
                  </a:lnTo>
                  <a:lnTo>
                    <a:pt x="96" y="1140"/>
                  </a:lnTo>
                  <a:lnTo>
                    <a:pt x="137" y="1088"/>
                  </a:lnTo>
                  <a:lnTo>
                    <a:pt x="188" y="1012"/>
                  </a:lnTo>
                  <a:lnTo>
                    <a:pt x="243" y="921"/>
                  </a:lnTo>
                  <a:lnTo>
                    <a:pt x="298" y="824"/>
                  </a:lnTo>
                  <a:lnTo>
                    <a:pt x="348" y="728"/>
                  </a:lnTo>
                  <a:lnTo>
                    <a:pt x="392" y="646"/>
                  </a:lnTo>
                  <a:lnTo>
                    <a:pt x="424" y="582"/>
                  </a:lnTo>
                  <a:lnTo>
                    <a:pt x="443" y="548"/>
                  </a:lnTo>
                  <a:lnTo>
                    <a:pt x="463" y="524"/>
                  </a:lnTo>
                  <a:lnTo>
                    <a:pt x="505" y="492"/>
                  </a:lnTo>
                  <a:lnTo>
                    <a:pt x="558" y="452"/>
                  </a:lnTo>
                  <a:lnTo>
                    <a:pt x="623" y="411"/>
                  </a:lnTo>
                  <a:lnTo>
                    <a:pt x="689" y="368"/>
                  </a:lnTo>
                  <a:lnTo>
                    <a:pt x="755" y="328"/>
                  </a:lnTo>
                  <a:lnTo>
                    <a:pt x="811" y="293"/>
                  </a:lnTo>
                  <a:lnTo>
                    <a:pt x="855" y="269"/>
                  </a:lnTo>
                  <a:lnTo>
                    <a:pt x="856" y="259"/>
                  </a:lnTo>
                  <a:lnTo>
                    <a:pt x="863" y="235"/>
                  </a:lnTo>
                  <a:lnTo>
                    <a:pt x="873" y="200"/>
                  </a:lnTo>
                  <a:lnTo>
                    <a:pt x="890" y="161"/>
                  </a:lnTo>
                  <a:lnTo>
                    <a:pt x="912" y="123"/>
                  </a:lnTo>
                  <a:lnTo>
                    <a:pt x="943" y="91"/>
                  </a:lnTo>
                  <a:lnTo>
                    <a:pt x="979" y="70"/>
                  </a:lnTo>
                  <a:lnTo>
                    <a:pt x="1026" y="67"/>
                  </a:lnTo>
                  <a:lnTo>
                    <a:pt x="1050" y="62"/>
                  </a:lnTo>
                  <a:lnTo>
                    <a:pt x="1113" y="53"/>
                  </a:lnTo>
                  <a:lnTo>
                    <a:pt x="1205" y="40"/>
                  </a:lnTo>
                  <a:lnTo>
                    <a:pt x="1311" y="27"/>
                  </a:lnTo>
                  <a:lnTo>
                    <a:pt x="1418" y="13"/>
                  </a:lnTo>
                  <a:lnTo>
                    <a:pt x="1512" y="4"/>
                  </a:lnTo>
                  <a:lnTo>
                    <a:pt x="1583" y="0"/>
                  </a:lnTo>
                  <a:lnTo>
                    <a:pt x="1616" y="5"/>
                  </a:lnTo>
                  <a:lnTo>
                    <a:pt x="1626" y="15"/>
                  </a:lnTo>
                  <a:lnTo>
                    <a:pt x="1654" y="45"/>
                  </a:lnTo>
                  <a:lnTo>
                    <a:pt x="1696" y="87"/>
                  </a:lnTo>
                  <a:lnTo>
                    <a:pt x="1749" y="138"/>
                  </a:lnTo>
                  <a:lnTo>
                    <a:pt x="1806" y="191"/>
                  </a:lnTo>
                  <a:lnTo>
                    <a:pt x="1868" y="240"/>
                  </a:lnTo>
                  <a:lnTo>
                    <a:pt x="1927" y="280"/>
                  </a:lnTo>
                  <a:lnTo>
                    <a:pt x="1981" y="307"/>
                  </a:lnTo>
                  <a:lnTo>
                    <a:pt x="2034" y="326"/>
                  </a:lnTo>
                  <a:lnTo>
                    <a:pt x="2093" y="351"/>
                  </a:lnTo>
                  <a:lnTo>
                    <a:pt x="2156" y="389"/>
                  </a:lnTo>
                  <a:lnTo>
                    <a:pt x="2223" y="444"/>
                  </a:lnTo>
                  <a:lnTo>
                    <a:pt x="2287" y="519"/>
                  </a:lnTo>
                  <a:lnTo>
                    <a:pt x="2352" y="624"/>
                  </a:lnTo>
                  <a:lnTo>
                    <a:pt x="2414" y="760"/>
                  </a:lnTo>
                  <a:lnTo>
                    <a:pt x="2470" y="936"/>
                  </a:lnTo>
                  <a:lnTo>
                    <a:pt x="2480" y="1001"/>
                  </a:lnTo>
                  <a:lnTo>
                    <a:pt x="2497" y="1080"/>
                  </a:lnTo>
                  <a:lnTo>
                    <a:pt x="2522" y="1165"/>
                  </a:lnTo>
                  <a:lnTo>
                    <a:pt x="2552" y="1251"/>
                  </a:lnTo>
                  <a:lnTo>
                    <a:pt x="2586" y="1333"/>
                  </a:lnTo>
                  <a:lnTo>
                    <a:pt x="2626" y="1406"/>
                  </a:lnTo>
                  <a:lnTo>
                    <a:pt x="2667" y="1465"/>
                  </a:lnTo>
                  <a:lnTo>
                    <a:pt x="2711" y="1503"/>
                  </a:lnTo>
                  <a:lnTo>
                    <a:pt x="2713" y="1507"/>
                  </a:lnTo>
                  <a:lnTo>
                    <a:pt x="2719" y="1520"/>
                  </a:lnTo>
                  <a:lnTo>
                    <a:pt x="2722" y="1537"/>
                  </a:lnTo>
                  <a:lnTo>
                    <a:pt x="2718" y="1557"/>
                  </a:lnTo>
                  <a:lnTo>
                    <a:pt x="2701" y="1573"/>
                  </a:lnTo>
                  <a:lnTo>
                    <a:pt x="2667" y="1588"/>
                  </a:lnTo>
                  <a:lnTo>
                    <a:pt x="2608" y="1593"/>
                  </a:lnTo>
                  <a:lnTo>
                    <a:pt x="2524" y="1589"/>
                  </a:lnTo>
                  <a:lnTo>
                    <a:pt x="2485" y="1448"/>
                  </a:lnTo>
                  <a:lnTo>
                    <a:pt x="2369" y="1440"/>
                  </a:lnTo>
                  <a:lnTo>
                    <a:pt x="2350" y="1439"/>
                  </a:lnTo>
                  <a:lnTo>
                    <a:pt x="2302" y="1438"/>
                  </a:lnTo>
                  <a:lnTo>
                    <a:pt x="2231" y="1438"/>
                  </a:lnTo>
                  <a:lnTo>
                    <a:pt x="2149" y="1446"/>
                  </a:lnTo>
                  <a:lnTo>
                    <a:pt x="2060" y="1460"/>
                  </a:lnTo>
                  <a:lnTo>
                    <a:pt x="1975" y="1485"/>
                  </a:lnTo>
                  <a:lnTo>
                    <a:pt x="1902" y="1524"/>
                  </a:lnTo>
                  <a:lnTo>
                    <a:pt x="1849" y="1580"/>
                  </a:lnTo>
                  <a:lnTo>
                    <a:pt x="1846" y="1592"/>
                  </a:lnTo>
                  <a:lnTo>
                    <a:pt x="1842" y="1627"/>
                  </a:lnTo>
                  <a:lnTo>
                    <a:pt x="1840" y="1679"/>
                  </a:lnTo>
                  <a:lnTo>
                    <a:pt x="1844" y="1745"/>
                  </a:lnTo>
                  <a:lnTo>
                    <a:pt x="1855" y="1817"/>
                  </a:lnTo>
                  <a:lnTo>
                    <a:pt x="1881" y="1894"/>
                  </a:lnTo>
                  <a:lnTo>
                    <a:pt x="1920" y="1969"/>
                  </a:lnTo>
                  <a:lnTo>
                    <a:pt x="1981" y="2038"/>
                  </a:lnTo>
                  <a:lnTo>
                    <a:pt x="1985" y="2043"/>
                  </a:lnTo>
                  <a:lnTo>
                    <a:pt x="1997" y="2056"/>
                  </a:lnTo>
                  <a:lnTo>
                    <a:pt x="2016" y="2077"/>
                  </a:lnTo>
                  <a:lnTo>
                    <a:pt x="2038" y="2105"/>
                  </a:lnTo>
                  <a:lnTo>
                    <a:pt x="2059" y="2138"/>
                  </a:lnTo>
                  <a:lnTo>
                    <a:pt x="2080" y="2176"/>
                  </a:lnTo>
                  <a:lnTo>
                    <a:pt x="2095" y="2214"/>
                  </a:lnTo>
                  <a:lnTo>
                    <a:pt x="2105" y="2256"/>
                  </a:lnTo>
                  <a:lnTo>
                    <a:pt x="2105" y="2285"/>
                  </a:lnTo>
                  <a:lnTo>
                    <a:pt x="2106" y="2360"/>
                  </a:lnTo>
                  <a:lnTo>
                    <a:pt x="2102" y="2467"/>
                  </a:lnTo>
                  <a:lnTo>
                    <a:pt x="2091" y="2590"/>
                  </a:lnTo>
                  <a:lnTo>
                    <a:pt x="2065" y="2710"/>
                  </a:lnTo>
                  <a:lnTo>
                    <a:pt x="2026" y="2814"/>
                  </a:lnTo>
                  <a:lnTo>
                    <a:pt x="1964" y="2886"/>
                  </a:lnTo>
                  <a:lnTo>
                    <a:pt x="1880" y="2908"/>
                  </a:lnTo>
                  <a:lnTo>
                    <a:pt x="1751" y="2899"/>
                  </a:lnTo>
                  <a:lnTo>
                    <a:pt x="1580" y="2893"/>
                  </a:lnTo>
                  <a:lnTo>
                    <a:pt x="1382" y="2889"/>
                  </a:lnTo>
                  <a:lnTo>
                    <a:pt x="1178" y="2887"/>
                  </a:lnTo>
                  <a:lnTo>
                    <a:pt x="986" y="2885"/>
                  </a:lnTo>
                  <a:lnTo>
                    <a:pt x="827" y="2885"/>
                  </a:lnTo>
                  <a:lnTo>
                    <a:pt x="717" y="2885"/>
                  </a:lnTo>
                  <a:lnTo>
                    <a:pt x="676" y="2885"/>
                  </a:lnTo>
                  <a:lnTo>
                    <a:pt x="731" y="1448"/>
                  </a:lnTo>
                  <a:close/>
                </a:path>
              </a:pathLst>
            </a:custGeom>
            <a:solidFill>
              <a:srgbClr val="BFA6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18" name="Freeform 38"/>
            <p:cNvSpPr>
              <a:spLocks/>
            </p:cNvSpPr>
            <p:nvPr/>
          </p:nvSpPr>
          <p:spPr bwMode="auto">
            <a:xfrm>
              <a:off x="617" y="866"/>
              <a:ext cx="241" cy="441"/>
            </a:xfrm>
            <a:custGeom>
              <a:avLst/>
              <a:gdLst>
                <a:gd name="T0" fmla="*/ 358 w 723"/>
                <a:gd name="T1" fmla="*/ 1312 h 1322"/>
                <a:gd name="T2" fmla="*/ 308 w 723"/>
                <a:gd name="T3" fmla="*/ 1251 h 1322"/>
                <a:gd name="T4" fmla="*/ 239 w 723"/>
                <a:gd name="T5" fmla="*/ 1161 h 1322"/>
                <a:gd name="T6" fmla="*/ 179 w 723"/>
                <a:gd name="T7" fmla="*/ 1080 h 1322"/>
                <a:gd name="T8" fmla="*/ 153 w 723"/>
                <a:gd name="T9" fmla="*/ 1024 h 1322"/>
                <a:gd name="T10" fmla="*/ 126 w 723"/>
                <a:gd name="T11" fmla="*/ 940 h 1322"/>
                <a:gd name="T12" fmla="*/ 100 w 723"/>
                <a:gd name="T13" fmla="*/ 849 h 1322"/>
                <a:gd name="T14" fmla="*/ 84 w 723"/>
                <a:gd name="T15" fmla="*/ 788 h 1322"/>
                <a:gd name="T16" fmla="*/ 78 w 723"/>
                <a:gd name="T17" fmla="*/ 769 h 1322"/>
                <a:gd name="T18" fmla="*/ 63 w 723"/>
                <a:gd name="T19" fmla="*/ 704 h 1322"/>
                <a:gd name="T20" fmla="*/ 38 w 723"/>
                <a:gd name="T21" fmla="*/ 615 h 1322"/>
                <a:gd name="T22" fmla="*/ 12 w 723"/>
                <a:gd name="T23" fmla="*/ 542 h 1322"/>
                <a:gd name="T24" fmla="*/ 15 w 723"/>
                <a:gd name="T25" fmla="*/ 391 h 1322"/>
                <a:gd name="T26" fmla="*/ 6 w 723"/>
                <a:gd name="T27" fmla="*/ 286 h 1322"/>
                <a:gd name="T28" fmla="*/ 25 w 723"/>
                <a:gd name="T29" fmla="*/ 257 h 1322"/>
                <a:gd name="T30" fmla="*/ 53 w 723"/>
                <a:gd name="T31" fmla="*/ 216 h 1322"/>
                <a:gd name="T32" fmla="*/ 73 w 723"/>
                <a:gd name="T33" fmla="*/ 182 h 1322"/>
                <a:gd name="T34" fmla="*/ 88 w 723"/>
                <a:gd name="T35" fmla="*/ 160 h 1322"/>
                <a:gd name="T36" fmla="*/ 173 w 723"/>
                <a:gd name="T37" fmla="*/ 84 h 1322"/>
                <a:gd name="T38" fmla="*/ 309 w 723"/>
                <a:gd name="T39" fmla="*/ 9 h 1322"/>
                <a:gd name="T40" fmla="*/ 461 w 723"/>
                <a:gd name="T41" fmla="*/ 18 h 1322"/>
                <a:gd name="T42" fmla="*/ 592 w 723"/>
                <a:gd name="T43" fmla="*/ 156 h 1322"/>
                <a:gd name="T44" fmla="*/ 684 w 723"/>
                <a:gd name="T45" fmla="*/ 274 h 1322"/>
                <a:gd name="T46" fmla="*/ 723 w 723"/>
                <a:gd name="T47" fmla="*/ 368 h 1322"/>
                <a:gd name="T48" fmla="*/ 696 w 723"/>
                <a:gd name="T49" fmla="*/ 457 h 1322"/>
                <a:gd name="T50" fmla="*/ 655 w 723"/>
                <a:gd name="T51" fmla="*/ 517 h 1322"/>
                <a:gd name="T52" fmla="*/ 665 w 723"/>
                <a:gd name="T53" fmla="*/ 579 h 1322"/>
                <a:gd name="T54" fmla="*/ 680 w 723"/>
                <a:gd name="T55" fmla="*/ 668 h 1322"/>
                <a:gd name="T56" fmla="*/ 699 w 723"/>
                <a:gd name="T57" fmla="*/ 747 h 1322"/>
                <a:gd name="T58" fmla="*/ 705 w 723"/>
                <a:gd name="T59" fmla="*/ 780 h 1322"/>
                <a:gd name="T60" fmla="*/ 686 w 723"/>
                <a:gd name="T61" fmla="*/ 826 h 1322"/>
                <a:gd name="T62" fmla="*/ 654 w 723"/>
                <a:gd name="T63" fmla="*/ 897 h 1322"/>
                <a:gd name="T64" fmla="*/ 614 w 723"/>
                <a:gd name="T65" fmla="*/ 968 h 1322"/>
                <a:gd name="T66" fmla="*/ 567 w 723"/>
                <a:gd name="T67" fmla="*/ 1023 h 1322"/>
                <a:gd name="T68" fmla="*/ 500 w 723"/>
                <a:gd name="T69" fmla="*/ 1099 h 1322"/>
                <a:gd name="T70" fmla="*/ 429 w 723"/>
                <a:gd name="T71" fmla="*/ 1189 h 1322"/>
                <a:gd name="T72" fmla="*/ 377 w 723"/>
                <a:gd name="T73" fmla="*/ 1280 h 13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3"/>
                <a:gd name="T112" fmla="*/ 0 h 1322"/>
                <a:gd name="T113" fmla="*/ 723 w 723"/>
                <a:gd name="T114" fmla="*/ 1322 h 13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3" h="1322">
                  <a:moveTo>
                    <a:pt x="366" y="1322"/>
                  </a:moveTo>
                  <a:lnTo>
                    <a:pt x="358" y="1312"/>
                  </a:lnTo>
                  <a:lnTo>
                    <a:pt x="337" y="1288"/>
                  </a:lnTo>
                  <a:lnTo>
                    <a:pt x="308" y="1251"/>
                  </a:lnTo>
                  <a:lnTo>
                    <a:pt x="275" y="1208"/>
                  </a:lnTo>
                  <a:lnTo>
                    <a:pt x="239" y="1161"/>
                  </a:lnTo>
                  <a:lnTo>
                    <a:pt x="207" y="1118"/>
                  </a:lnTo>
                  <a:lnTo>
                    <a:pt x="179" y="1080"/>
                  </a:lnTo>
                  <a:lnTo>
                    <a:pt x="165" y="1052"/>
                  </a:lnTo>
                  <a:lnTo>
                    <a:pt x="153" y="1024"/>
                  </a:lnTo>
                  <a:lnTo>
                    <a:pt x="141" y="985"/>
                  </a:lnTo>
                  <a:lnTo>
                    <a:pt x="126" y="940"/>
                  </a:lnTo>
                  <a:lnTo>
                    <a:pt x="113" y="894"/>
                  </a:lnTo>
                  <a:lnTo>
                    <a:pt x="100" y="849"/>
                  </a:lnTo>
                  <a:lnTo>
                    <a:pt x="90" y="813"/>
                  </a:lnTo>
                  <a:lnTo>
                    <a:pt x="84" y="788"/>
                  </a:lnTo>
                  <a:lnTo>
                    <a:pt x="81" y="779"/>
                  </a:lnTo>
                  <a:lnTo>
                    <a:pt x="78" y="769"/>
                  </a:lnTo>
                  <a:lnTo>
                    <a:pt x="73" y="742"/>
                  </a:lnTo>
                  <a:lnTo>
                    <a:pt x="63" y="704"/>
                  </a:lnTo>
                  <a:lnTo>
                    <a:pt x="52" y="661"/>
                  </a:lnTo>
                  <a:lnTo>
                    <a:pt x="38" y="615"/>
                  </a:lnTo>
                  <a:lnTo>
                    <a:pt x="25" y="574"/>
                  </a:lnTo>
                  <a:lnTo>
                    <a:pt x="12" y="542"/>
                  </a:lnTo>
                  <a:lnTo>
                    <a:pt x="0" y="525"/>
                  </a:lnTo>
                  <a:lnTo>
                    <a:pt x="15" y="391"/>
                  </a:lnTo>
                  <a:lnTo>
                    <a:pt x="3" y="292"/>
                  </a:lnTo>
                  <a:lnTo>
                    <a:pt x="6" y="286"/>
                  </a:lnTo>
                  <a:lnTo>
                    <a:pt x="14" y="274"/>
                  </a:lnTo>
                  <a:lnTo>
                    <a:pt x="25" y="257"/>
                  </a:lnTo>
                  <a:lnTo>
                    <a:pt x="40" y="238"/>
                  </a:lnTo>
                  <a:lnTo>
                    <a:pt x="53" y="216"/>
                  </a:lnTo>
                  <a:lnTo>
                    <a:pt x="65" y="197"/>
                  </a:lnTo>
                  <a:lnTo>
                    <a:pt x="73" y="182"/>
                  </a:lnTo>
                  <a:lnTo>
                    <a:pt x="77" y="173"/>
                  </a:lnTo>
                  <a:lnTo>
                    <a:pt x="88" y="160"/>
                  </a:lnTo>
                  <a:lnTo>
                    <a:pt x="122" y="127"/>
                  </a:lnTo>
                  <a:lnTo>
                    <a:pt x="173" y="84"/>
                  </a:lnTo>
                  <a:lnTo>
                    <a:pt x="237" y="42"/>
                  </a:lnTo>
                  <a:lnTo>
                    <a:pt x="309" y="9"/>
                  </a:lnTo>
                  <a:lnTo>
                    <a:pt x="386" y="0"/>
                  </a:lnTo>
                  <a:lnTo>
                    <a:pt x="461" y="18"/>
                  </a:lnTo>
                  <a:lnTo>
                    <a:pt x="531" y="80"/>
                  </a:lnTo>
                  <a:lnTo>
                    <a:pt x="592" y="156"/>
                  </a:lnTo>
                  <a:lnTo>
                    <a:pt x="644" y="219"/>
                  </a:lnTo>
                  <a:lnTo>
                    <a:pt x="684" y="274"/>
                  </a:lnTo>
                  <a:lnTo>
                    <a:pt x="711" y="324"/>
                  </a:lnTo>
                  <a:lnTo>
                    <a:pt x="723" y="368"/>
                  </a:lnTo>
                  <a:lnTo>
                    <a:pt x="719" y="412"/>
                  </a:lnTo>
                  <a:lnTo>
                    <a:pt x="696" y="457"/>
                  </a:lnTo>
                  <a:lnTo>
                    <a:pt x="655" y="508"/>
                  </a:lnTo>
                  <a:lnTo>
                    <a:pt x="655" y="517"/>
                  </a:lnTo>
                  <a:lnTo>
                    <a:pt x="660" y="542"/>
                  </a:lnTo>
                  <a:lnTo>
                    <a:pt x="665" y="579"/>
                  </a:lnTo>
                  <a:lnTo>
                    <a:pt x="673" y="623"/>
                  </a:lnTo>
                  <a:lnTo>
                    <a:pt x="680" y="668"/>
                  </a:lnTo>
                  <a:lnTo>
                    <a:pt x="690" y="711"/>
                  </a:lnTo>
                  <a:lnTo>
                    <a:pt x="699" y="747"/>
                  </a:lnTo>
                  <a:lnTo>
                    <a:pt x="708" y="773"/>
                  </a:lnTo>
                  <a:lnTo>
                    <a:pt x="705" y="780"/>
                  </a:lnTo>
                  <a:lnTo>
                    <a:pt x="698" y="799"/>
                  </a:lnTo>
                  <a:lnTo>
                    <a:pt x="686" y="826"/>
                  </a:lnTo>
                  <a:lnTo>
                    <a:pt x="672" y="861"/>
                  </a:lnTo>
                  <a:lnTo>
                    <a:pt x="654" y="897"/>
                  </a:lnTo>
                  <a:lnTo>
                    <a:pt x="635" y="934"/>
                  </a:lnTo>
                  <a:lnTo>
                    <a:pt x="614" y="968"/>
                  </a:lnTo>
                  <a:lnTo>
                    <a:pt x="594" y="996"/>
                  </a:lnTo>
                  <a:lnTo>
                    <a:pt x="567" y="1023"/>
                  </a:lnTo>
                  <a:lnTo>
                    <a:pt x="535" y="1058"/>
                  </a:lnTo>
                  <a:lnTo>
                    <a:pt x="500" y="1099"/>
                  </a:lnTo>
                  <a:lnTo>
                    <a:pt x="464" y="1144"/>
                  </a:lnTo>
                  <a:lnTo>
                    <a:pt x="429" y="1189"/>
                  </a:lnTo>
                  <a:lnTo>
                    <a:pt x="400" y="1236"/>
                  </a:lnTo>
                  <a:lnTo>
                    <a:pt x="377" y="1280"/>
                  </a:lnTo>
                  <a:lnTo>
                    <a:pt x="366" y="1322"/>
                  </a:lnTo>
                  <a:close/>
                </a:path>
              </a:pathLst>
            </a:custGeom>
            <a:solidFill>
              <a:srgbClr val="FFB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19" name="Freeform 39"/>
            <p:cNvSpPr>
              <a:spLocks/>
            </p:cNvSpPr>
            <p:nvPr/>
          </p:nvSpPr>
          <p:spPr bwMode="auto">
            <a:xfrm>
              <a:off x="639" y="875"/>
              <a:ext cx="214" cy="432"/>
            </a:xfrm>
            <a:custGeom>
              <a:avLst/>
              <a:gdLst>
                <a:gd name="T0" fmla="*/ 12 w 643"/>
                <a:gd name="T1" fmla="*/ 161 h 1294"/>
                <a:gd name="T2" fmla="*/ 97 w 643"/>
                <a:gd name="T3" fmla="*/ 141 h 1294"/>
                <a:gd name="T4" fmla="*/ 213 w 643"/>
                <a:gd name="T5" fmla="*/ 136 h 1294"/>
                <a:gd name="T6" fmla="*/ 303 w 643"/>
                <a:gd name="T7" fmla="*/ 186 h 1294"/>
                <a:gd name="T8" fmla="*/ 320 w 643"/>
                <a:gd name="T9" fmla="*/ 298 h 1294"/>
                <a:gd name="T10" fmla="*/ 298 w 643"/>
                <a:gd name="T11" fmla="*/ 392 h 1294"/>
                <a:gd name="T12" fmla="*/ 279 w 643"/>
                <a:gd name="T13" fmla="*/ 458 h 1294"/>
                <a:gd name="T14" fmla="*/ 298 w 643"/>
                <a:gd name="T15" fmla="*/ 485 h 1294"/>
                <a:gd name="T16" fmla="*/ 374 w 643"/>
                <a:gd name="T17" fmla="*/ 471 h 1294"/>
                <a:gd name="T18" fmla="*/ 445 w 643"/>
                <a:gd name="T19" fmla="*/ 478 h 1294"/>
                <a:gd name="T20" fmla="*/ 477 w 643"/>
                <a:gd name="T21" fmla="*/ 538 h 1294"/>
                <a:gd name="T22" fmla="*/ 440 w 643"/>
                <a:gd name="T23" fmla="*/ 676 h 1294"/>
                <a:gd name="T24" fmla="*/ 330 w 643"/>
                <a:gd name="T25" fmla="*/ 888 h 1294"/>
                <a:gd name="T26" fmla="*/ 256 w 643"/>
                <a:gd name="T27" fmla="*/ 1041 h 1294"/>
                <a:gd name="T28" fmla="*/ 229 w 643"/>
                <a:gd name="T29" fmla="*/ 1133 h 1294"/>
                <a:gd name="T30" fmla="*/ 233 w 643"/>
                <a:gd name="T31" fmla="*/ 1191 h 1294"/>
                <a:gd name="T32" fmla="*/ 300 w 643"/>
                <a:gd name="T33" fmla="*/ 1294 h 1294"/>
                <a:gd name="T34" fmla="*/ 317 w 643"/>
                <a:gd name="T35" fmla="*/ 1257 h 1294"/>
                <a:gd name="T36" fmla="*/ 359 w 643"/>
                <a:gd name="T37" fmla="*/ 1175 h 1294"/>
                <a:gd name="T38" fmla="*/ 412 w 643"/>
                <a:gd name="T39" fmla="*/ 1086 h 1294"/>
                <a:gd name="T40" fmla="*/ 465 w 643"/>
                <a:gd name="T41" fmla="*/ 1030 h 1294"/>
                <a:gd name="T42" fmla="*/ 520 w 643"/>
                <a:gd name="T43" fmla="*/ 977 h 1294"/>
                <a:gd name="T44" fmla="*/ 578 w 643"/>
                <a:gd name="T45" fmla="*/ 895 h 1294"/>
                <a:gd name="T46" fmla="*/ 620 w 643"/>
                <a:gd name="T47" fmla="*/ 802 h 1294"/>
                <a:gd name="T48" fmla="*/ 627 w 643"/>
                <a:gd name="T49" fmla="*/ 729 h 1294"/>
                <a:gd name="T50" fmla="*/ 617 w 643"/>
                <a:gd name="T51" fmla="*/ 694 h 1294"/>
                <a:gd name="T52" fmla="*/ 598 w 643"/>
                <a:gd name="T53" fmla="*/ 616 h 1294"/>
                <a:gd name="T54" fmla="*/ 584 w 643"/>
                <a:gd name="T55" fmla="*/ 532 h 1294"/>
                <a:gd name="T56" fmla="*/ 589 w 643"/>
                <a:gd name="T57" fmla="*/ 480 h 1294"/>
                <a:gd name="T58" fmla="*/ 611 w 643"/>
                <a:gd name="T59" fmla="*/ 452 h 1294"/>
                <a:gd name="T60" fmla="*/ 633 w 643"/>
                <a:gd name="T61" fmla="*/ 418 h 1294"/>
                <a:gd name="T62" fmla="*/ 643 w 643"/>
                <a:gd name="T63" fmla="*/ 383 h 1294"/>
                <a:gd name="T64" fmla="*/ 632 w 643"/>
                <a:gd name="T65" fmla="*/ 353 h 1294"/>
                <a:gd name="T66" fmla="*/ 580 w 643"/>
                <a:gd name="T67" fmla="*/ 290 h 1294"/>
                <a:gd name="T68" fmla="*/ 503 w 643"/>
                <a:gd name="T69" fmla="*/ 191 h 1294"/>
                <a:gd name="T70" fmla="*/ 433 w 643"/>
                <a:gd name="T71" fmla="*/ 98 h 1294"/>
                <a:gd name="T72" fmla="*/ 403 w 643"/>
                <a:gd name="T73" fmla="*/ 58 h 1294"/>
                <a:gd name="T74" fmla="*/ 70 w 643"/>
                <a:gd name="T75" fmla="*/ 3 h 1294"/>
                <a:gd name="T76" fmla="*/ 52 w 643"/>
                <a:gd name="T77" fmla="*/ 32 h 1294"/>
                <a:gd name="T78" fmla="*/ 27 w 643"/>
                <a:gd name="T79" fmla="*/ 79 h 1294"/>
                <a:gd name="T80" fmla="*/ 5 w 643"/>
                <a:gd name="T81" fmla="*/ 136 h 12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3"/>
                <a:gd name="T124" fmla="*/ 0 h 1294"/>
                <a:gd name="T125" fmla="*/ 643 w 643"/>
                <a:gd name="T126" fmla="*/ 1294 h 12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3" h="1294">
                  <a:moveTo>
                    <a:pt x="0" y="166"/>
                  </a:moveTo>
                  <a:lnTo>
                    <a:pt x="12" y="161"/>
                  </a:lnTo>
                  <a:lnTo>
                    <a:pt x="47" y="152"/>
                  </a:lnTo>
                  <a:lnTo>
                    <a:pt x="97" y="141"/>
                  </a:lnTo>
                  <a:lnTo>
                    <a:pt x="155" y="135"/>
                  </a:lnTo>
                  <a:lnTo>
                    <a:pt x="213" y="136"/>
                  </a:lnTo>
                  <a:lnTo>
                    <a:pt x="265" y="153"/>
                  </a:lnTo>
                  <a:lnTo>
                    <a:pt x="303" y="186"/>
                  </a:lnTo>
                  <a:lnTo>
                    <a:pt x="322" y="244"/>
                  </a:lnTo>
                  <a:lnTo>
                    <a:pt x="320" y="298"/>
                  </a:lnTo>
                  <a:lnTo>
                    <a:pt x="311" y="349"/>
                  </a:lnTo>
                  <a:lnTo>
                    <a:pt x="298" y="392"/>
                  </a:lnTo>
                  <a:lnTo>
                    <a:pt x="287" y="431"/>
                  </a:lnTo>
                  <a:lnTo>
                    <a:pt x="279" y="458"/>
                  </a:lnTo>
                  <a:lnTo>
                    <a:pt x="282" y="477"/>
                  </a:lnTo>
                  <a:lnTo>
                    <a:pt x="298" y="485"/>
                  </a:lnTo>
                  <a:lnTo>
                    <a:pt x="332" y="480"/>
                  </a:lnTo>
                  <a:lnTo>
                    <a:pt x="374" y="471"/>
                  </a:lnTo>
                  <a:lnTo>
                    <a:pt x="413" y="469"/>
                  </a:lnTo>
                  <a:lnTo>
                    <a:pt x="445" y="478"/>
                  </a:lnTo>
                  <a:lnTo>
                    <a:pt x="468" y="500"/>
                  </a:lnTo>
                  <a:lnTo>
                    <a:pt x="477" y="538"/>
                  </a:lnTo>
                  <a:lnTo>
                    <a:pt x="469" y="596"/>
                  </a:lnTo>
                  <a:lnTo>
                    <a:pt x="440" y="676"/>
                  </a:lnTo>
                  <a:lnTo>
                    <a:pt x="388" y="782"/>
                  </a:lnTo>
                  <a:lnTo>
                    <a:pt x="330" y="888"/>
                  </a:lnTo>
                  <a:lnTo>
                    <a:pt x="287" y="974"/>
                  </a:lnTo>
                  <a:lnTo>
                    <a:pt x="256" y="1041"/>
                  </a:lnTo>
                  <a:lnTo>
                    <a:pt x="239" y="1094"/>
                  </a:lnTo>
                  <a:lnTo>
                    <a:pt x="229" y="1133"/>
                  </a:lnTo>
                  <a:lnTo>
                    <a:pt x="229" y="1166"/>
                  </a:lnTo>
                  <a:lnTo>
                    <a:pt x="233" y="1191"/>
                  </a:lnTo>
                  <a:lnTo>
                    <a:pt x="244" y="1217"/>
                  </a:lnTo>
                  <a:lnTo>
                    <a:pt x="300" y="1294"/>
                  </a:lnTo>
                  <a:lnTo>
                    <a:pt x="303" y="1284"/>
                  </a:lnTo>
                  <a:lnTo>
                    <a:pt x="317" y="1257"/>
                  </a:lnTo>
                  <a:lnTo>
                    <a:pt x="335" y="1219"/>
                  </a:lnTo>
                  <a:lnTo>
                    <a:pt x="359" y="1175"/>
                  </a:lnTo>
                  <a:lnTo>
                    <a:pt x="385" y="1129"/>
                  </a:lnTo>
                  <a:lnTo>
                    <a:pt x="412" y="1086"/>
                  </a:lnTo>
                  <a:lnTo>
                    <a:pt x="440" y="1051"/>
                  </a:lnTo>
                  <a:lnTo>
                    <a:pt x="465" y="1030"/>
                  </a:lnTo>
                  <a:lnTo>
                    <a:pt x="490" y="1008"/>
                  </a:lnTo>
                  <a:lnTo>
                    <a:pt x="520" y="977"/>
                  </a:lnTo>
                  <a:lnTo>
                    <a:pt x="550" y="938"/>
                  </a:lnTo>
                  <a:lnTo>
                    <a:pt x="578" y="895"/>
                  </a:lnTo>
                  <a:lnTo>
                    <a:pt x="602" y="847"/>
                  </a:lnTo>
                  <a:lnTo>
                    <a:pt x="620" y="802"/>
                  </a:lnTo>
                  <a:lnTo>
                    <a:pt x="628" y="762"/>
                  </a:lnTo>
                  <a:lnTo>
                    <a:pt x="627" y="729"/>
                  </a:lnTo>
                  <a:lnTo>
                    <a:pt x="623" y="719"/>
                  </a:lnTo>
                  <a:lnTo>
                    <a:pt x="617" y="694"/>
                  </a:lnTo>
                  <a:lnTo>
                    <a:pt x="607" y="657"/>
                  </a:lnTo>
                  <a:lnTo>
                    <a:pt x="598" y="616"/>
                  </a:lnTo>
                  <a:lnTo>
                    <a:pt x="589" y="572"/>
                  </a:lnTo>
                  <a:lnTo>
                    <a:pt x="584" y="532"/>
                  </a:lnTo>
                  <a:lnTo>
                    <a:pt x="583" y="499"/>
                  </a:lnTo>
                  <a:lnTo>
                    <a:pt x="589" y="480"/>
                  </a:lnTo>
                  <a:lnTo>
                    <a:pt x="599" y="467"/>
                  </a:lnTo>
                  <a:lnTo>
                    <a:pt x="611" y="452"/>
                  </a:lnTo>
                  <a:lnTo>
                    <a:pt x="623" y="434"/>
                  </a:lnTo>
                  <a:lnTo>
                    <a:pt x="633" y="418"/>
                  </a:lnTo>
                  <a:lnTo>
                    <a:pt x="640" y="399"/>
                  </a:lnTo>
                  <a:lnTo>
                    <a:pt x="643" y="383"/>
                  </a:lnTo>
                  <a:lnTo>
                    <a:pt x="641" y="366"/>
                  </a:lnTo>
                  <a:lnTo>
                    <a:pt x="632" y="353"/>
                  </a:lnTo>
                  <a:lnTo>
                    <a:pt x="611" y="329"/>
                  </a:lnTo>
                  <a:lnTo>
                    <a:pt x="580" y="290"/>
                  </a:lnTo>
                  <a:lnTo>
                    <a:pt x="543" y="242"/>
                  </a:lnTo>
                  <a:lnTo>
                    <a:pt x="503" y="191"/>
                  </a:lnTo>
                  <a:lnTo>
                    <a:pt x="465" y="141"/>
                  </a:lnTo>
                  <a:lnTo>
                    <a:pt x="433" y="98"/>
                  </a:lnTo>
                  <a:lnTo>
                    <a:pt x="411" y="68"/>
                  </a:lnTo>
                  <a:lnTo>
                    <a:pt x="403" y="58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15"/>
                  </a:lnTo>
                  <a:lnTo>
                    <a:pt x="52" y="32"/>
                  </a:lnTo>
                  <a:lnTo>
                    <a:pt x="41" y="55"/>
                  </a:lnTo>
                  <a:lnTo>
                    <a:pt x="27" y="79"/>
                  </a:lnTo>
                  <a:lnTo>
                    <a:pt x="15" y="108"/>
                  </a:lnTo>
                  <a:lnTo>
                    <a:pt x="5" y="13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A3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20" name="Freeform 40"/>
            <p:cNvSpPr>
              <a:spLocks/>
            </p:cNvSpPr>
            <p:nvPr/>
          </p:nvSpPr>
          <p:spPr bwMode="auto">
            <a:xfrm>
              <a:off x="553" y="1172"/>
              <a:ext cx="631" cy="838"/>
            </a:xfrm>
            <a:custGeom>
              <a:avLst/>
              <a:gdLst>
                <a:gd name="T0" fmla="*/ 1258 w 1893"/>
                <a:gd name="T1" fmla="*/ 2429 h 2515"/>
                <a:gd name="T2" fmla="*/ 1228 w 1893"/>
                <a:gd name="T3" fmla="*/ 2115 h 2515"/>
                <a:gd name="T4" fmla="*/ 1077 w 1893"/>
                <a:gd name="T5" fmla="*/ 1832 h 2515"/>
                <a:gd name="T6" fmla="*/ 791 w 1893"/>
                <a:gd name="T7" fmla="*/ 1774 h 2515"/>
                <a:gd name="T8" fmla="*/ 632 w 1893"/>
                <a:gd name="T9" fmla="*/ 1621 h 2515"/>
                <a:gd name="T10" fmla="*/ 886 w 1893"/>
                <a:gd name="T11" fmla="*/ 1185 h 2515"/>
                <a:gd name="T12" fmla="*/ 554 w 1893"/>
                <a:gd name="T13" fmla="*/ 1093 h 2515"/>
                <a:gd name="T14" fmla="*/ 172 w 1893"/>
                <a:gd name="T15" fmla="*/ 887 h 2515"/>
                <a:gd name="T16" fmla="*/ 188 w 1893"/>
                <a:gd name="T17" fmla="*/ 587 h 2515"/>
                <a:gd name="T18" fmla="*/ 92 w 1893"/>
                <a:gd name="T19" fmla="*/ 589 h 2515"/>
                <a:gd name="T20" fmla="*/ 6 w 1893"/>
                <a:gd name="T21" fmla="*/ 707 h 2515"/>
                <a:gd name="T22" fmla="*/ 20 w 1893"/>
                <a:gd name="T23" fmla="*/ 570 h 2515"/>
                <a:gd name="T24" fmla="*/ 65 w 1893"/>
                <a:gd name="T25" fmla="*/ 371 h 2515"/>
                <a:gd name="T26" fmla="*/ 66 w 1893"/>
                <a:gd name="T27" fmla="*/ 310 h 2515"/>
                <a:gd name="T28" fmla="*/ 154 w 1893"/>
                <a:gd name="T29" fmla="*/ 234 h 2515"/>
                <a:gd name="T30" fmla="*/ 292 w 1893"/>
                <a:gd name="T31" fmla="*/ 231 h 2515"/>
                <a:gd name="T32" fmla="*/ 401 w 1893"/>
                <a:gd name="T33" fmla="*/ 320 h 2515"/>
                <a:gd name="T34" fmla="*/ 476 w 1893"/>
                <a:gd name="T35" fmla="*/ 343 h 2515"/>
                <a:gd name="T36" fmla="*/ 549 w 1893"/>
                <a:gd name="T37" fmla="*/ 386 h 2515"/>
                <a:gd name="T38" fmla="*/ 569 w 1893"/>
                <a:gd name="T39" fmla="*/ 373 h 2515"/>
                <a:gd name="T40" fmla="*/ 622 w 1893"/>
                <a:gd name="T41" fmla="*/ 270 h 2515"/>
                <a:gd name="T42" fmla="*/ 689 w 1893"/>
                <a:gd name="T43" fmla="*/ 195 h 2515"/>
                <a:gd name="T44" fmla="*/ 782 w 1893"/>
                <a:gd name="T45" fmla="*/ 188 h 2515"/>
                <a:gd name="T46" fmla="*/ 896 w 1893"/>
                <a:gd name="T47" fmla="*/ 223 h 2515"/>
                <a:gd name="T48" fmla="*/ 946 w 1893"/>
                <a:gd name="T49" fmla="*/ 253 h 2515"/>
                <a:gd name="T50" fmla="*/ 965 w 1893"/>
                <a:gd name="T51" fmla="*/ 140 h 2515"/>
                <a:gd name="T52" fmla="*/ 982 w 1893"/>
                <a:gd name="T53" fmla="*/ 17 h 2515"/>
                <a:gd name="T54" fmla="*/ 1489 w 1893"/>
                <a:gd name="T55" fmla="*/ 303 h 2515"/>
                <a:gd name="T56" fmla="*/ 1530 w 1893"/>
                <a:gd name="T57" fmla="*/ 377 h 2515"/>
                <a:gd name="T58" fmla="*/ 1590 w 1893"/>
                <a:gd name="T59" fmla="*/ 567 h 2515"/>
                <a:gd name="T60" fmla="*/ 1579 w 1893"/>
                <a:gd name="T61" fmla="*/ 815 h 2515"/>
                <a:gd name="T62" fmla="*/ 1621 w 1893"/>
                <a:gd name="T63" fmla="*/ 1076 h 2515"/>
                <a:gd name="T64" fmla="*/ 1797 w 1893"/>
                <a:gd name="T65" fmla="*/ 1287 h 2515"/>
                <a:gd name="T66" fmla="*/ 1804 w 1893"/>
                <a:gd name="T67" fmla="*/ 1316 h 2515"/>
                <a:gd name="T68" fmla="*/ 1477 w 1893"/>
                <a:gd name="T69" fmla="*/ 1275 h 2515"/>
                <a:gd name="T70" fmla="*/ 1193 w 1893"/>
                <a:gd name="T71" fmla="*/ 1341 h 2515"/>
                <a:gd name="T72" fmla="*/ 1095 w 1893"/>
                <a:gd name="T73" fmla="*/ 1481 h 2515"/>
                <a:gd name="T74" fmla="*/ 1086 w 1893"/>
                <a:gd name="T75" fmla="*/ 1613 h 2515"/>
                <a:gd name="T76" fmla="*/ 1140 w 1893"/>
                <a:gd name="T77" fmla="*/ 1745 h 2515"/>
                <a:gd name="T78" fmla="*/ 1236 w 1893"/>
                <a:gd name="T79" fmla="*/ 1886 h 2515"/>
                <a:gd name="T80" fmla="*/ 1324 w 1893"/>
                <a:gd name="T81" fmla="*/ 2018 h 2515"/>
                <a:gd name="T82" fmla="*/ 1367 w 1893"/>
                <a:gd name="T83" fmla="*/ 2217 h 2515"/>
                <a:gd name="T84" fmla="*/ 1320 w 1893"/>
                <a:gd name="T85" fmla="*/ 2400 h 2515"/>
                <a:gd name="T86" fmla="*/ 1256 w 1893"/>
                <a:gd name="T87" fmla="*/ 2515 h 25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3"/>
                <a:gd name="T133" fmla="*/ 0 h 2515"/>
                <a:gd name="T134" fmla="*/ 1893 w 1893"/>
                <a:gd name="T135" fmla="*/ 2515 h 25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3" h="2515">
                  <a:moveTo>
                    <a:pt x="1256" y="2515"/>
                  </a:moveTo>
                  <a:lnTo>
                    <a:pt x="1257" y="2492"/>
                  </a:lnTo>
                  <a:lnTo>
                    <a:pt x="1258" y="2429"/>
                  </a:lnTo>
                  <a:lnTo>
                    <a:pt x="1256" y="2339"/>
                  </a:lnTo>
                  <a:lnTo>
                    <a:pt x="1247" y="2231"/>
                  </a:lnTo>
                  <a:lnTo>
                    <a:pt x="1228" y="2115"/>
                  </a:lnTo>
                  <a:lnTo>
                    <a:pt x="1196" y="2004"/>
                  </a:lnTo>
                  <a:lnTo>
                    <a:pt x="1146" y="1905"/>
                  </a:lnTo>
                  <a:lnTo>
                    <a:pt x="1077" y="1832"/>
                  </a:lnTo>
                  <a:lnTo>
                    <a:pt x="998" y="1801"/>
                  </a:lnTo>
                  <a:lnTo>
                    <a:pt x="897" y="1786"/>
                  </a:lnTo>
                  <a:lnTo>
                    <a:pt x="791" y="1774"/>
                  </a:lnTo>
                  <a:lnTo>
                    <a:pt x="700" y="1752"/>
                  </a:lnTo>
                  <a:lnTo>
                    <a:pt x="639" y="1705"/>
                  </a:lnTo>
                  <a:lnTo>
                    <a:pt x="632" y="1621"/>
                  </a:lnTo>
                  <a:lnTo>
                    <a:pt x="690" y="1486"/>
                  </a:lnTo>
                  <a:lnTo>
                    <a:pt x="837" y="1288"/>
                  </a:lnTo>
                  <a:lnTo>
                    <a:pt x="886" y="1185"/>
                  </a:lnTo>
                  <a:lnTo>
                    <a:pt x="834" y="1132"/>
                  </a:lnTo>
                  <a:lnTo>
                    <a:pt x="712" y="1108"/>
                  </a:lnTo>
                  <a:lnTo>
                    <a:pt x="554" y="1093"/>
                  </a:lnTo>
                  <a:lnTo>
                    <a:pt x="389" y="1063"/>
                  </a:lnTo>
                  <a:lnTo>
                    <a:pt x="251" y="1003"/>
                  </a:lnTo>
                  <a:lnTo>
                    <a:pt x="172" y="887"/>
                  </a:lnTo>
                  <a:lnTo>
                    <a:pt x="184" y="699"/>
                  </a:lnTo>
                  <a:lnTo>
                    <a:pt x="195" y="629"/>
                  </a:lnTo>
                  <a:lnTo>
                    <a:pt x="188" y="587"/>
                  </a:lnTo>
                  <a:lnTo>
                    <a:pt x="164" y="569"/>
                  </a:lnTo>
                  <a:lnTo>
                    <a:pt x="131" y="572"/>
                  </a:lnTo>
                  <a:lnTo>
                    <a:pt x="92" y="589"/>
                  </a:lnTo>
                  <a:lnTo>
                    <a:pt x="56" y="621"/>
                  </a:lnTo>
                  <a:lnTo>
                    <a:pt x="25" y="661"/>
                  </a:lnTo>
                  <a:lnTo>
                    <a:pt x="6" y="707"/>
                  </a:lnTo>
                  <a:lnTo>
                    <a:pt x="0" y="682"/>
                  </a:lnTo>
                  <a:lnTo>
                    <a:pt x="6" y="634"/>
                  </a:lnTo>
                  <a:lnTo>
                    <a:pt x="20" y="570"/>
                  </a:lnTo>
                  <a:lnTo>
                    <a:pt x="37" y="499"/>
                  </a:lnTo>
                  <a:lnTo>
                    <a:pt x="53" y="430"/>
                  </a:lnTo>
                  <a:lnTo>
                    <a:pt x="65" y="371"/>
                  </a:lnTo>
                  <a:lnTo>
                    <a:pt x="69" y="331"/>
                  </a:lnTo>
                  <a:lnTo>
                    <a:pt x="60" y="319"/>
                  </a:lnTo>
                  <a:lnTo>
                    <a:pt x="66" y="310"/>
                  </a:lnTo>
                  <a:lnTo>
                    <a:pt x="86" y="288"/>
                  </a:lnTo>
                  <a:lnTo>
                    <a:pt x="115" y="260"/>
                  </a:lnTo>
                  <a:lnTo>
                    <a:pt x="154" y="234"/>
                  </a:lnTo>
                  <a:lnTo>
                    <a:pt x="195" y="216"/>
                  </a:lnTo>
                  <a:lnTo>
                    <a:pt x="244" y="212"/>
                  </a:lnTo>
                  <a:lnTo>
                    <a:pt x="292" y="231"/>
                  </a:lnTo>
                  <a:lnTo>
                    <a:pt x="341" y="279"/>
                  </a:lnTo>
                  <a:lnTo>
                    <a:pt x="394" y="319"/>
                  </a:lnTo>
                  <a:lnTo>
                    <a:pt x="401" y="320"/>
                  </a:lnTo>
                  <a:lnTo>
                    <a:pt x="420" y="325"/>
                  </a:lnTo>
                  <a:lnTo>
                    <a:pt x="445" y="332"/>
                  </a:lnTo>
                  <a:lnTo>
                    <a:pt x="476" y="343"/>
                  </a:lnTo>
                  <a:lnTo>
                    <a:pt x="504" y="355"/>
                  </a:lnTo>
                  <a:lnTo>
                    <a:pt x="531" y="370"/>
                  </a:lnTo>
                  <a:lnTo>
                    <a:pt x="549" y="386"/>
                  </a:lnTo>
                  <a:lnTo>
                    <a:pt x="557" y="404"/>
                  </a:lnTo>
                  <a:lnTo>
                    <a:pt x="559" y="395"/>
                  </a:lnTo>
                  <a:lnTo>
                    <a:pt x="569" y="373"/>
                  </a:lnTo>
                  <a:lnTo>
                    <a:pt x="583" y="342"/>
                  </a:lnTo>
                  <a:lnTo>
                    <a:pt x="602" y="307"/>
                  </a:lnTo>
                  <a:lnTo>
                    <a:pt x="622" y="270"/>
                  </a:lnTo>
                  <a:lnTo>
                    <a:pt x="645" y="237"/>
                  </a:lnTo>
                  <a:lnTo>
                    <a:pt x="667" y="209"/>
                  </a:lnTo>
                  <a:lnTo>
                    <a:pt x="689" y="195"/>
                  </a:lnTo>
                  <a:lnTo>
                    <a:pt x="713" y="187"/>
                  </a:lnTo>
                  <a:lnTo>
                    <a:pt x="746" y="186"/>
                  </a:lnTo>
                  <a:lnTo>
                    <a:pt x="782" y="188"/>
                  </a:lnTo>
                  <a:lnTo>
                    <a:pt x="823" y="197"/>
                  </a:lnTo>
                  <a:lnTo>
                    <a:pt x="860" y="207"/>
                  </a:lnTo>
                  <a:lnTo>
                    <a:pt x="896" y="223"/>
                  </a:lnTo>
                  <a:lnTo>
                    <a:pt x="924" y="242"/>
                  </a:lnTo>
                  <a:lnTo>
                    <a:pt x="945" y="264"/>
                  </a:lnTo>
                  <a:lnTo>
                    <a:pt x="946" y="253"/>
                  </a:lnTo>
                  <a:lnTo>
                    <a:pt x="951" y="226"/>
                  </a:lnTo>
                  <a:lnTo>
                    <a:pt x="957" y="186"/>
                  </a:lnTo>
                  <a:lnTo>
                    <a:pt x="965" y="140"/>
                  </a:lnTo>
                  <a:lnTo>
                    <a:pt x="971" y="93"/>
                  </a:lnTo>
                  <a:lnTo>
                    <a:pt x="978" y="50"/>
                  </a:lnTo>
                  <a:lnTo>
                    <a:pt x="982" y="17"/>
                  </a:lnTo>
                  <a:lnTo>
                    <a:pt x="985" y="0"/>
                  </a:lnTo>
                  <a:lnTo>
                    <a:pt x="1411" y="241"/>
                  </a:lnTo>
                  <a:lnTo>
                    <a:pt x="1489" y="303"/>
                  </a:lnTo>
                  <a:lnTo>
                    <a:pt x="1495" y="311"/>
                  </a:lnTo>
                  <a:lnTo>
                    <a:pt x="1510" y="337"/>
                  </a:lnTo>
                  <a:lnTo>
                    <a:pt x="1530" y="377"/>
                  </a:lnTo>
                  <a:lnTo>
                    <a:pt x="1554" y="431"/>
                  </a:lnTo>
                  <a:lnTo>
                    <a:pt x="1574" y="495"/>
                  </a:lnTo>
                  <a:lnTo>
                    <a:pt x="1590" y="567"/>
                  </a:lnTo>
                  <a:lnTo>
                    <a:pt x="1596" y="645"/>
                  </a:lnTo>
                  <a:lnTo>
                    <a:pt x="1590" y="730"/>
                  </a:lnTo>
                  <a:lnTo>
                    <a:pt x="1579" y="815"/>
                  </a:lnTo>
                  <a:lnTo>
                    <a:pt x="1580" y="904"/>
                  </a:lnTo>
                  <a:lnTo>
                    <a:pt x="1594" y="991"/>
                  </a:lnTo>
                  <a:lnTo>
                    <a:pt x="1621" y="1076"/>
                  </a:lnTo>
                  <a:lnTo>
                    <a:pt x="1663" y="1154"/>
                  </a:lnTo>
                  <a:lnTo>
                    <a:pt x="1721" y="1226"/>
                  </a:lnTo>
                  <a:lnTo>
                    <a:pt x="1797" y="1287"/>
                  </a:lnTo>
                  <a:lnTo>
                    <a:pt x="1893" y="1336"/>
                  </a:lnTo>
                  <a:lnTo>
                    <a:pt x="1867" y="1329"/>
                  </a:lnTo>
                  <a:lnTo>
                    <a:pt x="1804" y="1316"/>
                  </a:lnTo>
                  <a:lnTo>
                    <a:pt x="1708" y="1298"/>
                  </a:lnTo>
                  <a:lnTo>
                    <a:pt x="1597" y="1284"/>
                  </a:lnTo>
                  <a:lnTo>
                    <a:pt x="1477" y="1275"/>
                  </a:lnTo>
                  <a:lnTo>
                    <a:pt x="1364" y="1279"/>
                  </a:lnTo>
                  <a:lnTo>
                    <a:pt x="1265" y="1298"/>
                  </a:lnTo>
                  <a:lnTo>
                    <a:pt x="1193" y="1341"/>
                  </a:lnTo>
                  <a:lnTo>
                    <a:pt x="1148" y="1388"/>
                  </a:lnTo>
                  <a:lnTo>
                    <a:pt x="1117" y="1436"/>
                  </a:lnTo>
                  <a:lnTo>
                    <a:pt x="1095" y="1481"/>
                  </a:lnTo>
                  <a:lnTo>
                    <a:pt x="1084" y="1526"/>
                  </a:lnTo>
                  <a:lnTo>
                    <a:pt x="1080" y="1569"/>
                  </a:lnTo>
                  <a:lnTo>
                    <a:pt x="1086" y="1613"/>
                  </a:lnTo>
                  <a:lnTo>
                    <a:pt x="1098" y="1657"/>
                  </a:lnTo>
                  <a:lnTo>
                    <a:pt x="1117" y="1701"/>
                  </a:lnTo>
                  <a:lnTo>
                    <a:pt x="1140" y="1745"/>
                  </a:lnTo>
                  <a:lnTo>
                    <a:pt x="1169" y="1792"/>
                  </a:lnTo>
                  <a:lnTo>
                    <a:pt x="1201" y="1838"/>
                  </a:lnTo>
                  <a:lnTo>
                    <a:pt x="1236" y="1886"/>
                  </a:lnTo>
                  <a:lnTo>
                    <a:pt x="1269" y="1931"/>
                  </a:lnTo>
                  <a:lnTo>
                    <a:pt x="1300" y="1976"/>
                  </a:lnTo>
                  <a:lnTo>
                    <a:pt x="1324" y="2018"/>
                  </a:lnTo>
                  <a:lnTo>
                    <a:pt x="1342" y="2058"/>
                  </a:lnTo>
                  <a:lnTo>
                    <a:pt x="1362" y="2140"/>
                  </a:lnTo>
                  <a:lnTo>
                    <a:pt x="1367" y="2217"/>
                  </a:lnTo>
                  <a:lnTo>
                    <a:pt x="1358" y="2285"/>
                  </a:lnTo>
                  <a:lnTo>
                    <a:pt x="1343" y="2348"/>
                  </a:lnTo>
                  <a:lnTo>
                    <a:pt x="1320" y="2400"/>
                  </a:lnTo>
                  <a:lnTo>
                    <a:pt x="1296" y="2446"/>
                  </a:lnTo>
                  <a:lnTo>
                    <a:pt x="1273" y="2484"/>
                  </a:lnTo>
                  <a:lnTo>
                    <a:pt x="1256" y="2515"/>
                  </a:lnTo>
                  <a:close/>
                </a:path>
              </a:pathLst>
            </a:custGeom>
            <a:solidFill>
              <a:srgbClr val="AD8C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21" name="Freeform 41"/>
            <p:cNvSpPr>
              <a:spLocks/>
            </p:cNvSpPr>
            <p:nvPr/>
          </p:nvSpPr>
          <p:spPr bwMode="auto">
            <a:xfrm>
              <a:off x="448" y="894"/>
              <a:ext cx="768" cy="1186"/>
            </a:xfrm>
            <a:custGeom>
              <a:avLst/>
              <a:gdLst>
                <a:gd name="T0" fmla="*/ 89 w 2305"/>
                <a:gd name="T1" fmla="*/ 3255 h 3558"/>
                <a:gd name="T2" fmla="*/ 689 w 2305"/>
                <a:gd name="T3" fmla="*/ 2357 h 3558"/>
                <a:gd name="T4" fmla="*/ 2224 w 2305"/>
                <a:gd name="T5" fmla="*/ 32 h 3558"/>
                <a:gd name="T6" fmla="*/ 2227 w 2305"/>
                <a:gd name="T7" fmla="*/ 28 h 3558"/>
                <a:gd name="T8" fmla="*/ 2238 w 2305"/>
                <a:gd name="T9" fmla="*/ 21 h 3558"/>
                <a:gd name="T10" fmla="*/ 2251 w 2305"/>
                <a:gd name="T11" fmla="*/ 11 h 3558"/>
                <a:gd name="T12" fmla="*/ 2269 w 2305"/>
                <a:gd name="T13" fmla="*/ 5 h 3558"/>
                <a:gd name="T14" fmla="*/ 2284 w 2305"/>
                <a:gd name="T15" fmla="*/ 0 h 3558"/>
                <a:gd name="T16" fmla="*/ 2296 w 2305"/>
                <a:gd name="T17" fmla="*/ 4 h 3558"/>
                <a:gd name="T18" fmla="*/ 2304 w 2305"/>
                <a:gd name="T19" fmla="*/ 16 h 3558"/>
                <a:gd name="T20" fmla="*/ 2305 w 2305"/>
                <a:gd name="T21" fmla="*/ 42 h 3558"/>
                <a:gd name="T22" fmla="*/ 1611 w 2305"/>
                <a:gd name="T23" fmla="*/ 1160 h 3558"/>
                <a:gd name="T24" fmla="*/ 198 w 2305"/>
                <a:gd name="T25" fmla="*/ 3302 h 3558"/>
                <a:gd name="T26" fmla="*/ 43 w 2305"/>
                <a:gd name="T27" fmla="*/ 3558 h 3558"/>
                <a:gd name="T28" fmla="*/ 0 w 2305"/>
                <a:gd name="T29" fmla="*/ 3446 h 3558"/>
                <a:gd name="T30" fmla="*/ 89 w 2305"/>
                <a:gd name="T31" fmla="*/ 3255 h 35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05"/>
                <a:gd name="T49" fmla="*/ 0 h 3558"/>
                <a:gd name="T50" fmla="*/ 2305 w 2305"/>
                <a:gd name="T51" fmla="*/ 3558 h 35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05" h="3558">
                  <a:moveTo>
                    <a:pt x="89" y="3255"/>
                  </a:moveTo>
                  <a:lnTo>
                    <a:pt x="689" y="2357"/>
                  </a:lnTo>
                  <a:lnTo>
                    <a:pt x="2224" y="32"/>
                  </a:lnTo>
                  <a:lnTo>
                    <a:pt x="2227" y="28"/>
                  </a:lnTo>
                  <a:lnTo>
                    <a:pt x="2238" y="21"/>
                  </a:lnTo>
                  <a:lnTo>
                    <a:pt x="2251" y="11"/>
                  </a:lnTo>
                  <a:lnTo>
                    <a:pt x="2269" y="5"/>
                  </a:lnTo>
                  <a:lnTo>
                    <a:pt x="2284" y="0"/>
                  </a:lnTo>
                  <a:lnTo>
                    <a:pt x="2296" y="4"/>
                  </a:lnTo>
                  <a:lnTo>
                    <a:pt x="2304" y="16"/>
                  </a:lnTo>
                  <a:lnTo>
                    <a:pt x="2305" y="42"/>
                  </a:lnTo>
                  <a:lnTo>
                    <a:pt x="1611" y="1160"/>
                  </a:lnTo>
                  <a:lnTo>
                    <a:pt x="198" y="3302"/>
                  </a:lnTo>
                  <a:lnTo>
                    <a:pt x="43" y="3558"/>
                  </a:lnTo>
                  <a:lnTo>
                    <a:pt x="0" y="3446"/>
                  </a:lnTo>
                  <a:lnTo>
                    <a:pt x="89" y="3255"/>
                  </a:lnTo>
                  <a:close/>
                </a:path>
              </a:pathLst>
            </a:custGeom>
            <a:solidFill>
              <a:srgbClr val="BB8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22" name="Freeform 42"/>
            <p:cNvSpPr>
              <a:spLocks/>
            </p:cNvSpPr>
            <p:nvPr/>
          </p:nvSpPr>
          <p:spPr bwMode="auto">
            <a:xfrm>
              <a:off x="605" y="835"/>
              <a:ext cx="413" cy="389"/>
            </a:xfrm>
            <a:custGeom>
              <a:avLst/>
              <a:gdLst>
                <a:gd name="T0" fmla="*/ 699 w 1239"/>
                <a:gd name="T1" fmla="*/ 585 h 1165"/>
                <a:gd name="T2" fmla="*/ 731 w 1239"/>
                <a:gd name="T3" fmla="*/ 528 h 1165"/>
                <a:gd name="T4" fmla="*/ 732 w 1239"/>
                <a:gd name="T5" fmla="*/ 473 h 1165"/>
                <a:gd name="T6" fmla="*/ 684 w 1239"/>
                <a:gd name="T7" fmla="*/ 449 h 1165"/>
                <a:gd name="T8" fmla="*/ 636 w 1239"/>
                <a:gd name="T9" fmla="*/ 482 h 1165"/>
                <a:gd name="T10" fmla="*/ 621 w 1239"/>
                <a:gd name="T11" fmla="*/ 545 h 1165"/>
                <a:gd name="T12" fmla="*/ 601 w 1239"/>
                <a:gd name="T13" fmla="*/ 494 h 1165"/>
                <a:gd name="T14" fmla="*/ 581 w 1239"/>
                <a:gd name="T15" fmla="*/ 401 h 1165"/>
                <a:gd name="T16" fmla="*/ 450 w 1239"/>
                <a:gd name="T17" fmla="*/ 286 h 1165"/>
                <a:gd name="T18" fmla="*/ 421 w 1239"/>
                <a:gd name="T19" fmla="*/ 241 h 1165"/>
                <a:gd name="T20" fmla="*/ 377 w 1239"/>
                <a:gd name="T21" fmla="*/ 187 h 1165"/>
                <a:gd name="T22" fmla="*/ 326 w 1239"/>
                <a:gd name="T23" fmla="*/ 166 h 1165"/>
                <a:gd name="T24" fmla="*/ 258 w 1239"/>
                <a:gd name="T25" fmla="*/ 161 h 1165"/>
                <a:gd name="T26" fmla="*/ 224 w 1239"/>
                <a:gd name="T27" fmla="*/ 162 h 1165"/>
                <a:gd name="T28" fmla="*/ 176 w 1239"/>
                <a:gd name="T29" fmla="*/ 193 h 1165"/>
                <a:gd name="T30" fmla="*/ 87 w 1239"/>
                <a:gd name="T31" fmla="*/ 245 h 1165"/>
                <a:gd name="T32" fmla="*/ 26 w 1239"/>
                <a:gd name="T33" fmla="*/ 255 h 1165"/>
                <a:gd name="T34" fmla="*/ 0 w 1239"/>
                <a:gd name="T35" fmla="*/ 227 h 1165"/>
                <a:gd name="T36" fmla="*/ 42 w 1239"/>
                <a:gd name="T37" fmla="*/ 178 h 1165"/>
                <a:gd name="T38" fmla="*/ 79 w 1239"/>
                <a:gd name="T39" fmla="*/ 137 h 1165"/>
                <a:gd name="T40" fmla="*/ 101 w 1239"/>
                <a:gd name="T41" fmla="*/ 53 h 1165"/>
                <a:gd name="T42" fmla="*/ 199 w 1239"/>
                <a:gd name="T43" fmla="*/ 1 h 1165"/>
                <a:gd name="T44" fmla="*/ 303 w 1239"/>
                <a:gd name="T45" fmla="*/ 12 h 1165"/>
                <a:gd name="T46" fmla="*/ 343 w 1239"/>
                <a:gd name="T47" fmla="*/ 39 h 1165"/>
                <a:gd name="T48" fmla="*/ 441 w 1239"/>
                <a:gd name="T49" fmla="*/ 27 h 1165"/>
                <a:gd name="T50" fmla="*/ 537 w 1239"/>
                <a:gd name="T51" fmla="*/ 34 h 1165"/>
                <a:gd name="T52" fmla="*/ 635 w 1239"/>
                <a:gd name="T53" fmla="*/ 28 h 1165"/>
                <a:gd name="T54" fmla="*/ 757 w 1239"/>
                <a:gd name="T55" fmla="*/ 88 h 1165"/>
                <a:gd name="T56" fmla="*/ 842 w 1239"/>
                <a:gd name="T57" fmla="*/ 214 h 1165"/>
                <a:gd name="T58" fmla="*/ 877 w 1239"/>
                <a:gd name="T59" fmla="*/ 343 h 1165"/>
                <a:gd name="T60" fmla="*/ 876 w 1239"/>
                <a:gd name="T61" fmla="*/ 430 h 1165"/>
                <a:gd name="T62" fmla="*/ 933 w 1239"/>
                <a:gd name="T63" fmla="*/ 489 h 1165"/>
                <a:gd name="T64" fmla="*/ 972 w 1239"/>
                <a:gd name="T65" fmla="*/ 589 h 1165"/>
                <a:gd name="T66" fmla="*/ 962 w 1239"/>
                <a:gd name="T67" fmla="*/ 634 h 1165"/>
                <a:gd name="T68" fmla="*/ 965 w 1239"/>
                <a:gd name="T69" fmla="*/ 660 h 1165"/>
                <a:gd name="T70" fmla="*/ 1006 w 1239"/>
                <a:gd name="T71" fmla="*/ 678 h 1165"/>
                <a:gd name="T72" fmla="*/ 1050 w 1239"/>
                <a:gd name="T73" fmla="*/ 705 h 1165"/>
                <a:gd name="T74" fmla="*/ 1064 w 1239"/>
                <a:gd name="T75" fmla="*/ 762 h 1165"/>
                <a:gd name="T76" fmla="*/ 1198 w 1239"/>
                <a:gd name="T77" fmla="*/ 855 h 1165"/>
                <a:gd name="T78" fmla="*/ 1217 w 1239"/>
                <a:gd name="T79" fmla="*/ 911 h 1165"/>
                <a:gd name="T80" fmla="*/ 1234 w 1239"/>
                <a:gd name="T81" fmla="*/ 965 h 1165"/>
                <a:gd name="T82" fmla="*/ 1099 w 1239"/>
                <a:gd name="T83" fmla="*/ 1165 h 1165"/>
                <a:gd name="T84" fmla="*/ 1024 w 1239"/>
                <a:gd name="T85" fmla="*/ 1139 h 1165"/>
                <a:gd name="T86" fmla="*/ 867 w 1239"/>
                <a:gd name="T87" fmla="*/ 1033 h 1165"/>
                <a:gd name="T88" fmla="*/ 723 w 1239"/>
                <a:gd name="T89" fmla="*/ 817 h 1165"/>
                <a:gd name="T90" fmla="*/ 679 w 1239"/>
                <a:gd name="T91" fmla="*/ 662 h 1165"/>
                <a:gd name="T92" fmla="*/ 687 w 1239"/>
                <a:gd name="T93" fmla="*/ 603 h 11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9"/>
                <a:gd name="T142" fmla="*/ 0 h 1165"/>
                <a:gd name="T143" fmla="*/ 1239 w 1239"/>
                <a:gd name="T144" fmla="*/ 1165 h 11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9" h="1165">
                  <a:moveTo>
                    <a:pt x="689" y="600"/>
                  </a:moveTo>
                  <a:lnTo>
                    <a:pt x="691" y="596"/>
                  </a:lnTo>
                  <a:lnTo>
                    <a:pt x="699" y="585"/>
                  </a:lnTo>
                  <a:lnTo>
                    <a:pt x="710" y="569"/>
                  </a:lnTo>
                  <a:lnTo>
                    <a:pt x="722" y="550"/>
                  </a:lnTo>
                  <a:lnTo>
                    <a:pt x="731" y="528"/>
                  </a:lnTo>
                  <a:lnTo>
                    <a:pt x="738" y="507"/>
                  </a:lnTo>
                  <a:lnTo>
                    <a:pt x="739" y="488"/>
                  </a:lnTo>
                  <a:lnTo>
                    <a:pt x="732" y="473"/>
                  </a:lnTo>
                  <a:lnTo>
                    <a:pt x="718" y="460"/>
                  </a:lnTo>
                  <a:lnTo>
                    <a:pt x="702" y="452"/>
                  </a:lnTo>
                  <a:lnTo>
                    <a:pt x="684" y="449"/>
                  </a:lnTo>
                  <a:lnTo>
                    <a:pt x="667" y="452"/>
                  </a:lnTo>
                  <a:lnTo>
                    <a:pt x="650" y="462"/>
                  </a:lnTo>
                  <a:lnTo>
                    <a:pt x="636" y="482"/>
                  </a:lnTo>
                  <a:lnTo>
                    <a:pt x="626" y="510"/>
                  </a:lnTo>
                  <a:lnTo>
                    <a:pt x="623" y="551"/>
                  </a:lnTo>
                  <a:lnTo>
                    <a:pt x="621" y="545"/>
                  </a:lnTo>
                  <a:lnTo>
                    <a:pt x="615" y="534"/>
                  </a:lnTo>
                  <a:lnTo>
                    <a:pt x="609" y="516"/>
                  </a:lnTo>
                  <a:lnTo>
                    <a:pt x="601" y="494"/>
                  </a:lnTo>
                  <a:lnTo>
                    <a:pt x="592" y="465"/>
                  </a:lnTo>
                  <a:lnTo>
                    <a:pt x="586" y="436"/>
                  </a:lnTo>
                  <a:lnTo>
                    <a:pt x="581" y="401"/>
                  </a:lnTo>
                  <a:lnTo>
                    <a:pt x="580" y="368"/>
                  </a:lnTo>
                  <a:lnTo>
                    <a:pt x="453" y="290"/>
                  </a:lnTo>
                  <a:lnTo>
                    <a:pt x="450" y="286"/>
                  </a:lnTo>
                  <a:lnTo>
                    <a:pt x="443" y="275"/>
                  </a:lnTo>
                  <a:lnTo>
                    <a:pt x="433" y="259"/>
                  </a:lnTo>
                  <a:lnTo>
                    <a:pt x="421" y="241"/>
                  </a:lnTo>
                  <a:lnTo>
                    <a:pt x="407" y="221"/>
                  </a:lnTo>
                  <a:lnTo>
                    <a:pt x="392" y="203"/>
                  </a:lnTo>
                  <a:lnTo>
                    <a:pt x="377" y="187"/>
                  </a:lnTo>
                  <a:lnTo>
                    <a:pt x="364" y="178"/>
                  </a:lnTo>
                  <a:lnTo>
                    <a:pt x="347" y="171"/>
                  </a:lnTo>
                  <a:lnTo>
                    <a:pt x="326" y="166"/>
                  </a:lnTo>
                  <a:lnTo>
                    <a:pt x="303" y="162"/>
                  </a:lnTo>
                  <a:lnTo>
                    <a:pt x="280" y="162"/>
                  </a:lnTo>
                  <a:lnTo>
                    <a:pt x="258" y="161"/>
                  </a:lnTo>
                  <a:lnTo>
                    <a:pt x="241" y="161"/>
                  </a:lnTo>
                  <a:lnTo>
                    <a:pt x="227" y="161"/>
                  </a:lnTo>
                  <a:lnTo>
                    <a:pt x="224" y="162"/>
                  </a:lnTo>
                  <a:lnTo>
                    <a:pt x="218" y="165"/>
                  </a:lnTo>
                  <a:lnTo>
                    <a:pt x="201" y="177"/>
                  </a:lnTo>
                  <a:lnTo>
                    <a:pt x="176" y="193"/>
                  </a:lnTo>
                  <a:lnTo>
                    <a:pt x="148" y="212"/>
                  </a:lnTo>
                  <a:lnTo>
                    <a:pt x="116" y="230"/>
                  </a:lnTo>
                  <a:lnTo>
                    <a:pt x="87" y="245"/>
                  </a:lnTo>
                  <a:lnTo>
                    <a:pt x="62" y="256"/>
                  </a:lnTo>
                  <a:lnTo>
                    <a:pt x="43" y="260"/>
                  </a:lnTo>
                  <a:lnTo>
                    <a:pt x="26" y="255"/>
                  </a:lnTo>
                  <a:lnTo>
                    <a:pt x="13" y="249"/>
                  </a:lnTo>
                  <a:lnTo>
                    <a:pt x="3" y="239"/>
                  </a:lnTo>
                  <a:lnTo>
                    <a:pt x="0" y="227"/>
                  </a:lnTo>
                  <a:lnTo>
                    <a:pt x="3" y="211"/>
                  </a:lnTo>
                  <a:lnTo>
                    <a:pt x="16" y="196"/>
                  </a:lnTo>
                  <a:lnTo>
                    <a:pt x="42" y="178"/>
                  </a:lnTo>
                  <a:lnTo>
                    <a:pt x="80" y="162"/>
                  </a:lnTo>
                  <a:lnTo>
                    <a:pt x="79" y="154"/>
                  </a:lnTo>
                  <a:lnTo>
                    <a:pt x="79" y="137"/>
                  </a:lnTo>
                  <a:lnTo>
                    <a:pt x="81" y="111"/>
                  </a:lnTo>
                  <a:lnTo>
                    <a:pt x="89" y="83"/>
                  </a:lnTo>
                  <a:lnTo>
                    <a:pt x="101" y="53"/>
                  </a:lnTo>
                  <a:lnTo>
                    <a:pt x="123" y="28"/>
                  </a:lnTo>
                  <a:lnTo>
                    <a:pt x="154" y="9"/>
                  </a:lnTo>
                  <a:lnTo>
                    <a:pt x="199" y="1"/>
                  </a:lnTo>
                  <a:lnTo>
                    <a:pt x="243" y="0"/>
                  </a:lnTo>
                  <a:lnTo>
                    <a:pt x="277" y="6"/>
                  </a:lnTo>
                  <a:lnTo>
                    <a:pt x="303" y="12"/>
                  </a:lnTo>
                  <a:lnTo>
                    <a:pt x="323" y="22"/>
                  </a:lnTo>
                  <a:lnTo>
                    <a:pt x="335" y="30"/>
                  </a:lnTo>
                  <a:lnTo>
                    <a:pt x="343" y="39"/>
                  </a:lnTo>
                  <a:lnTo>
                    <a:pt x="347" y="44"/>
                  </a:lnTo>
                  <a:lnTo>
                    <a:pt x="348" y="48"/>
                  </a:lnTo>
                  <a:lnTo>
                    <a:pt x="441" y="27"/>
                  </a:lnTo>
                  <a:lnTo>
                    <a:pt x="514" y="42"/>
                  </a:lnTo>
                  <a:lnTo>
                    <a:pt x="520" y="39"/>
                  </a:lnTo>
                  <a:lnTo>
                    <a:pt x="537" y="34"/>
                  </a:lnTo>
                  <a:lnTo>
                    <a:pt x="564" y="29"/>
                  </a:lnTo>
                  <a:lnTo>
                    <a:pt x="598" y="27"/>
                  </a:lnTo>
                  <a:lnTo>
                    <a:pt x="635" y="28"/>
                  </a:lnTo>
                  <a:lnTo>
                    <a:pt x="677" y="38"/>
                  </a:lnTo>
                  <a:lnTo>
                    <a:pt x="718" y="56"/>
                  </a:lnTo>
                  <a:lnTo>
                    <a:pt x="757" y="88"/>
                  </a:lnTo>
                  <a:lnTo>
                    <a:pt x="790" y="128"/>
                  </a:lnTo>
                  <a:lnTo>
                    <a:pt x="820" y="171"/>
                  </a:lnTo>
                  <a:lnTo>
                    <a:pt x="842" y="214"/>
                  </a:lnTo>
                  <a:lnTo>
                    <a:pt x="861" y="257"/>
                  </a:lnTo>
                  <a:lnTo>
                    <a:pt x="872" y="300"/>
                  </a:lnTo>
                  <a:lnTo>
                    <a:pt x="877" y="343"/>
                  </a:lnTo>
                  <a:lnTo>
                    <a:pt x="877" y="385"/>
                  </a:lnTo>
                  <a:lnTo>
                    <a:pt x="872" y="427"/>
                  </a:lnTo>
                  <a:lnTo>
                    <a:pt x="876" y="430"/>
                  </a:lnTo>
                  <a:lnTo>
                    <a:pt x="891" y="443"/>
                  </a:lnTo>
                  <a:lnTo>
                    <a:pt x="911" y="463"/>
                  </a:lnTo>
                  <a:lnTo>
                    <a:pt x="933" y="489"/>
                  </a:lnTo>
                  <a:lnTo>
                    <a:pt x="952" y="519"/>
                  </a:lnTo>
                  <a:lnTo>
                    <a:pt x="967" y="554"/>
                  </a:lnTo>
                  <a:lnTo>
                    <a:pt x="972" y="589"/>
                  </a:lnTo>
                  <a:lnTo>
                    <a:pt x="965" y="628"/>
                  </a:lnTo>
                  <a:lnTo>
                    <a:pt x="963" y="629"/>
                  </a:lnTo>
                  <a:lnTo>
                    <a:pt x="962" y="634"/>
                  </a:lnTo>
                  <a:lnTo>
                    <a:pt x="961" y="641"/>
                  </a:lnTo>
                  <a:lnTo>
                    <a:pt x="962" y="651"/>
                  </a:lnTo>
                  <a:lnTo>
                    <a:pt x="965" y="660"/>
                  </a:lnTo>
                  <a:lnTo>
                    <a:pt x="973" y="669"/>
                  </a:lnTo>
                  <a:lnTo>
                    <a:pt x="986" y="674"/>
                  </a:lnTo>
                  <a:lnTo>
                    <a:pt x="1006" y="678"/>
                  </a:lnTo>
                  <a:lnTo>
                    <a:pt x="1025" y="682"/>
                  </a:lnTo>
                  <a:lnTo>
                    <a:pt x="1040" y="692"/>
                  </a:lnTo>
                  <a:lnTo>
                    <a:pt x="1050" y="705"/>
                  </a:lnTo>
                  <a:lnTo>
                    <a:pt x="1057" y="721"/>
                  </a:lnTo>
                  <a:lnTo>
                    <a:pt x="1061" y="740"/>
                  </a:lnTo>
                  <a:lnTo>
                    <a:pt x="1064" y="762"/>
                  </a:lnTo>
                  <a:lnTo>
                    <a:pt x="1065" y="784"/>
                  </a:lnTo>
                  <a:lnTo>
                    <a:pt x="1068" y="808"/>
                  </a:lnTo>
                  <a:lnTo>
                    <a:pt x="1198" y="855"/>
                  </a:lnTo>
                  <a:lnTo>
                    <a:pt x="1204" y="871"/>
                  </a:lnTo>
                  <a:lnTo>
                    <a:pt x="1210" y="891"/>
                  </a:lnTo>
                  <a:lnTo>
                    <a:pt x="1217" y="911"/>
                  </a:lnTo>
                  <a:lnTo>
                    <a:pt x="1223" y="932"/>
                  </a:lnTo>
                  <a:lnTo>
                    <a:pt x="1229" y="950"/>
                  </a:lnTo>
                  <a:lnTo>
                    <a:pt x="1234" y="965"/>
                  </a:lnTo>
                  <a:lnTo>
                    <a:pt x="1237" y="975"/>
                  </a:lnTo>
                  <a:lnTo>
                    <a:pt x="1239" y="980"/>
                  </a:lnTo>
                  <a:lnTo>
                    <a:pt x="1099" y="1165"/>
                  </a:lnTo>
                  <a:lnTo>
                    <a:pt x="1089" y="1162"/>
                  </a:lnTo>
                  <a:lnTo>
                    <a:pt x="1063" y="1154"/>
                  </a:lnTo>
                  <a:lnTo>
                    <a:pt x="1024" y="1139"/>
                  </a:lnTo>
                  <a:lnTo>
                    <a:pt x="977" y="1116"/>
                  </a:lnTo>
                  <a:lnTo>
                    <a:pt x="923" y="1081"/>
                  </a:lnTo>
                  <a:lnTo>
                    <a:pt x="867" y="1033"/>
                  </a:lnTo>
                  <a:lnTo>
                    <a:pt x="812" y="973"/>
                  </a:lnTo>
                  <a:lnTo>
                    <a:pt x="763" y="896"/>
                  </a:lnTo>
                  <a:lnTo>
                    <a:pt x="723" y="817"/>
                  </a:lnTo>
                  <a:lnTo>
                    <a:pt x="698" y="753"/>
                  </a:lnTo>
                  <a:lnTo>
                    <a:pt x="684" y="702"/>
                  </a:lnTo>
                  <a:lnTo>
                    <a:pt x="679" y="662"/>
                  </a:lnTo>
                  <a:lnTo>
                    <a:pt x="678" y="632"/>
                  </a:lnTo>
                  <a:lnTo>
                    <a:pt x="683" y="614"/>
                  </a:lnTo>
                  <a:lnTo>
                    <a:pt x="687" y="603"/>
                  </a:lnTo>
                  <a:lnTo>
                    <a:pt x="689" y="600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23" name="Freeform 43"/>
            <p:cNvSpPr>
              <a:spLocks/>
            </p:cNvSpPr>
            <p:nvPr/>
          </p:nvSpPr>
          <p:spPr bwMode="auto">
            <a:xfrm>
              <a:off x="329" y="1503"/>
              <a:ext cx="537" cy="345"/>
            </a:xfrm>
            <a:custGeom>
              <a:avLst/>
              <a:gdLst>
                <a:gd name="T0" fmla="*/ 515 w 1611"/>
                <a:gd name="T1" fmla="*/ 372 h 1035"/>
                <a:gd name="T2" fmla="*/ 933 w 1611"/>
                <a:gd name="T3" fmla="*/ 217 h 1035"/>
                <a:gd name="T4" fmla="*/ 972 w 1611"/>
                <a:gd name="T5" fmla="*/ 181 h 1035"/>
                <a:gd name="T6" fmla="*/ 1066 w 1611"/>
                <a:gd name="T7" fmla="*/ 105 h 1035"/>
                <a:gd name="T8" fmla="*/ 1185 w 1611"/>
                <a:gd name="T9" fmla="*/ 30 h 1035"/>
                <a:gd name="T10" fmla="*/ 1298 w 1611"/>
                <a:gd name="T11" fmla="*/ 0 h 1035"/>
                <a:gd name="T12" fmla="*/ 1407 w 1611"/>
                <a:gd name="T13" fmla="*/ 10 h 1035"/>
                <a:gd name="T14" fmla="*/ 1517 w 1611"/>
                <a:gd name="T15" fmla="*/ 33 h 1035"/>
                <a:gd name="T16" fmla="*/ 1594 w 1611"/>
                <a:gd name="T17" fmla="*/ 72 h 1035"/>
                <a:gd name="T18" fmla="*/ 1608 w 1611"/>
                <a:gd name="T19" fmla="*/ 132 h 1035"/>
                <a:gd name="T20" fmla="*/ 1575 w 1611"/>
                <a:gd name="T21" fmla="*/ 188 h 1035"/>
                <a:gd name="T22" fmla="*/ 1544 w 1611"/>
                <a:gd name="T23" fmla="*/ 221 h 1035"/>
                <a:gd name="T24" fmla="*/ 1518 w 1611"/>
                <a:gd name="T25" fmla="*/ 236 h 1035"/>
                <a:gd name="T26" fmla="*/ 1508 w 1611"/>
                <a:gd name="T27" fmla="*/ 241 h 1035"/>
                <a:gd name="T28" fmla="*/ 1500 w 1611"/>
                <a:gd name="T29" fmla="*/ 261 h 1035"/>
                <a:gd name="T30" fmla="*/ 1481 w 1611"/>
                <a:gd name="T31" fmla="*/ 313 h 1035"/>
                <a:gd name="T32" fmla="*/ 1454 w 1611"/>
                <a:gd name="T33" fmla="*/ 367 h 1035"/>
                <a:gd name="T34" fmla="*/ 1430 w 1611"/>
                <a:gd name="T35" fmla="*/ 403 h 1035"/>
                <a:gd name="T36" fmla="*/ 1387 w 1611"/>
                <a:gd name="T37" fmla="*/ 426 h 1035"/>
                <a:gd name="T38" fmla="*/ 1325 w 1611"/>
                <a:gd name="T39" fmla="*/ 458 h 1035"/>
                <a:gd name="T40" fmla="*/ 1268 w 1611"/>
                <a:gd name="T41" fmla="*/ 485 h 1035"/>
                <a:gd name="T42" fmla="*/ 1243 w 1611"/>
                <a:gd name="T43" fmla="*/ 497 h 1035"/>
                <a:gd name="T44" fmla="*/ 1033 w 1611"/>
                <a:gd name="T45" fmla="*/ 510 h 1035"/>
                <a:gd name="T46" fmla="*/ 977 w 1611"/>
                <a:gd name="T47" fmla="*/ 556 h 1035"/>
                <a:gd name="T48" fmla="*/ 893 w 1611"/>
                <a:gd name="T49" fmla="*/ 631 h 1035"/>
                <a:gd name="T50" fmla="*/ 806 w 1611"/>
                <a:gd name="T51" fmla="*/ 718 h 1035"/>
                <a:gd name="T52" fmla="*/ 732 w 1611"/>
                <a:gd name="T53" fmla="*/ 801 h 1035"/>
                <a:gd name="T54" fmla="*/ 630 w 1611"/>
                <a:gd name="T55" fmla="*/ 886 h 1035"/>
                <a:gd name="T56" fmla="*/ 512 w 1611"/>
                <a:gd name="T57" fmla="*/ 962 h 1035"/>
                <a:gd name="T58" fmla="*/ 403 w 1611"/>
                <a:gd name="T59" fmla="*/ 1013 h 1035"/>
                <a:gd name="T60" fmla="*/ 311 w 1611"/>
                <a:gd name="T61" fmla="*/ 1034 h 1035"/>
                <a:gd name="T62" fmla="*/ 196 w 1611"/>
                <a:gd name="T63" fmla="*/ 1027 h 1035"/>
                <a:gd name="T64" fmla="*/ 84 w 1611"/>
                <a:gd name="T65" fmla="*/ 980 h 1035"/>
                <a:gd name="T66" fmla="*/ 10 w 1611"/>
                <a:gd name="T67" fmla="*/ 873 h 1035"/>
                <a:gd name="T68" fmla="*/ 0 w 1611"/>
                <a:gd name="T69" fmla="*/ 785 h 1035"/>
                <a:gd name="T70" fmla="*/ 0 w 1611"/>
                <a:gd name="T71" fmla="*/ 742 h 1035"/>
                <a:gd name="T72" fmla="*/ 5 w 1611"/>
                <a:gd name="T73" fmla="*/ 674 h 1035"/>
                <a:gd name="T74" fmla="*/ 20 w 1611"/>
                <a:gd name="T75" fmla="*/ 600 h 1035"/>
                <a:gd name="T76" fmla="*/ 50 w 1611"/>
                <a:gd name="T77" fmla="*/ 526 h 1035"/>
                <a:gd name="T78" fmla="*/ 94 w 1611"/>
                <a:gd name="T79" fmla="*/ 421 h 1035"/>
                <a:gd name="T80" fmla="*/ 133 w 1611"/>
                <a:gd name="T81" fmla="*/ 303 h 1035"/>
                <a:gd name="T82" fmla="*/ 149 w 1611"/>
                <a:gd name="T83" fmla="*/ 211 h 1035"/>
                <a:gd name="T84" fmla="*/ 154 w 1611"/>
                <a:gd name="T85" fmla="*/ 183 h 1035"/>
                <a:gd name="T86" fmla="*/ 241 w 1611"/>
                <a:gd name="T87" fmla="*/ 180 h 1035"/>
                <a:gd name="T88" fmla="*/ 373 w 1611"/>
                <a:gd name="T89" fmla="*/ 188 h 1035"/>
                <a:gd name="T90" fmla="*/ 506 w 1611"/>
                <a:gd name="T91" fmla="*/ 223 h 10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11"/>
                <a:gd name="T139" fmla="*/ 0 h 1035"/>
                <a:gd name="T140" fmla="*/ 1611 w 1611"/>
                <a:gd name="T141" fmla="*/ 1035 h 10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11" h="1035">
                  <a:moveTo>
                    <a:pt x="561" y="256"/>
                  </a:moveTo>
                  <a:lnTo>
                    <a:pt x="515" y="372"/>
                  </a:lnTo>
                  <a:lnTo>
                    <a:pt x="786" y="319"/>
                  </a:lnTo>
                  <a:lnTo>
                    <a:pt x="933" y="217"/>
                  </a:lnTo>
                  <a:lnTo>
                    <a:pt x="943" y="208"/>
                  </a:lnTo>
                  <a:lnTo>
                    <a:pt x="972" y="181"/>
                  </a:lnTo>
                  <a:lnTo>
                    <a:pt x="1014" y="145"/>
                  </a:lnTo>
                  <a:lnTo>
                    <a:pt x="1066" y="105"/>
                  </a:lnTo>
                  <a:lnTo>
                    <a:pt x="1124" y="65"/>
                  </a:lnTo>
                  <a:lnTo>
                    <a:pt x="1185" y="30"/>
                  </a:lnTo>
                  <a:lnTo>
                    <a:pt x="1245" y="6"/>
                  </a:lnTo>
                  <a:lnTo>
                    <a:pt x="1298" y="0"/>
                  </a:lnTo>
                  <a:lnTo>
                    <a:pt x="1350" y="3"/>
                  </a:lnTo>
                  <a:lnTo>
                    <a:pt x="1407" y="10"/>
                  </a:lnTo>
                  <a:lnTo>
                    <a:pt x="1463" y="20"/>
                  </a:lnTo>
                  <a:lnTo>
                    <a:pt x="1517" y="33"/>
                  </a:lnTo>
                  <a:lnTo>
                    <a:pt x="1561" y="49"/>
                  </a:lnTo>
                  <a:lnTo>
                    <a:pt x="1594" y="72"/>
                  </a:lnTo>
                  <a:lnTo>
                    <a:pt x="1611" y="99"/>
                  </a:lnTo>
                  <a:lnTo>
                    <a:pt x="1608" y="132"/>
                  </a:lnTo>
                  <a:lnTo>
                    <a:pt x="1592" y="163"/>
                  </a:lnTo>
                  <a:lnTo>
                    <a:pt x="1575" y="188"/>
                  </a:lnTo>
                  <a:lnTo>
                    <a:pt x="1559" y="207"/>
                  </a:lnTo>
                  <a:lnTo>
                    <a:pt x="1544" y="221"/>
                  </a:lnTo>
                  <a:lnTo>
                    <a:pt x="1529" y="230"/>
                  </a:lnTo>
                  <a:lnTo>
                    <a:pt x="1518" y="236"/>
                  </a:lnTo>
                  <a:lnTo>
                    <a:pt x="1511" y="239"/>
                  </a:lnTo>
                  <a:lnTo>
                    <a:pt x="1508" y="241"/>
                  </a:lnTo>
                  <a:lnTo>
                    <a:pt x="1505" y="246"/>
                  </a:lnTo>
                  <a:lnTo>
                    <a:pt x="1500" y="261"/>
                  </a:lnTo>
                  <a:lnTo>
                    <a:pt x="1491" y="285"/>
                  </a:lnTo>
                  <a:lnTo>
                    <a:pt x="1481" y="313"/>
                  </a:lnTo>
                  <a:lnTo>
                    <a:pt x="1468" y="341"/>
                  </a:lnTo>
                  <a:lnTo>
                    <a:pt x="1454" y="367"/>
                  </a:lnTo>
                  <a:lnTo>
                    <a:pt x="1441" y="388"/>
                  </a:lnTo>
                  <a:lnTo>
                    <a:pt x="1430" y="403"/>
                  </a:lnTo>
                  <a:lnTo>
                    <a:pt x="1413" y="413"/>
                  </a:lnTo>
                  <a:lnTo>
                    <a:pt x="1387" y="426"/>
                  </a:lnTo>
                  <a:lnTo>
                    <a:pt x="1357" y="442"/>
                  </a:lnTo>
                  <a:lnTo>
                    <a:pt x="1325" y="458"/>
                  </a:lnTo>
                  <a:lnTo>
                    <a:pt x="1293" y="472"/>
                  </a:lnTo>
                  <a:lnTo>
                    <a:pt x="1268" y="485"/>
                  </a:lnTo>
                  <a:lnTo>
                    <a:pt x="1249" y="493"/>
                  </a:lnTo>
                  <a:lnTo>
                    <a:pt x="1243" y="497"/>
                  </a:lnTo>
                  <a:lnTo>
                    <a:pt x="1042" y="504"/>
                  </a:lnTo>
                  <a:lnTo>
                    <a:pt x="1033" y="510"/>
                  </a:lnTo>
                  <a:lnTo>
                    <a:pt x="1012" y="529"/>
                  </a:lnTo>
                  <a:lnTo>
                    <a:pt x="977" y="556"/>
                  </a:lnTo>
                  <a:lnTo>
                    <a:pt x="938" y="591"/>
                  </a:lnTo>
                  <a:lnTo>
                    <a:pt x="893" y="631"/>
                  </a:lnTo>
                  <a:lnTo>
                    <a:pt x="848" y="674"/>
                  </a:lnTo>
                  <a:lnTo>
                    <a:pt x="806" y="718"/>
                  </a:lnTo>
                  <a:lnTo>
                    <a:pt x="771" y="760"/>
                  </a:lnTo>
                  <a:lnTo>
                    <a:pt x="732" y="801"/>
                  </a:lnTo>
                  <a:lnTo>
                    <a:pt x="685" y="844"/>
                  </a:lnTo>
                  <a:lnTo>
                    <a:pt x="630" y="886"/>
                  </a:lnTo>
                  <a:lnTo>
                    <a:pt x="573" y="926"/>
                  </a:lnTo>
                  <a:lnTo>
                    <a:pt x="512" y="962"/>
                  </a:lnTo>
                  <a:lnTo>
                    <a:pt x="455" y="991"/>
                  </a:lnTo>
                  <a:lnTo>
                    <a:pt x="403" y="1013"/>
                  </a:lnTo>
                  <a:lnTo>
                    <a:pt x="359" y="1029"/>
                  </a:lnTo>
                  <a:lnTo>
                    <a:pt x="311" y="1034"/>
                  </a:lnTo>
                  <a:lnTo>
                    <a:pt x="255" y="1035"/>
                  </a:lnTo>
                  <a:lnTo>
                    <a:pt x="196" y="1027"/>
                  </a:lnTo>
                  <a:lnTo>
                    <a:pt x="138" y="1011"/>
                  </a:lnTo>
                  <a:lnTo>
                    <a:pt x="84" y="980"/>
                  </a:lnTo>
                  <a:lnTo>
                    <a:pt x="40" y="935"/>
                  </a:lnTo>
                  <a:lnTo>
                    <a:pt x="10" y="873"/>
                  </a:lnTo>
                  <a:lnTo>
                    <a:pt x="1" y="791"/>
                  </a:lnTo>
                  <a:lnTo>
                    <a:pt x="0" y="785"/>
                  </a:lnTo>
                  <a:lnTo>
                    <a:pt x="0" y="767"/>
                  </a:lnTo>
                  <a:lnTo>
                    <a:pt x="0" y="742"/>
                  </a:lnTo>
                  <a:lnTo>
                    <a:pt x="2" y="710"/>
                  </a:lnTo>
                  <a:lnTo>
                    <a:pt x="5" y="674"/>
                  </a:lnTo>
                  <a:lnTo>
                    <a:pt x="11" y="636"/>
                  </a:lnTo>
                  <a:lnTo>
                    <a:pt x="20" y="600"/>
                  </a:lnTo>
                  <a:lnTo>
                    <a:pt x="33" y="567"/>
                  </a:lnTo>
                  <a:lnTo>
                    <a:pt x="50" y="526"/>
                  </a:lnTo>
                  <a:lnTo>
                    <a:pt x="71" y="477"/>
                  </a:lnTo>
                  <a:lnTo>
                    <a:pt x="94" y="421"/>
                  </a:lnTo>
                  <a:lnTo>
                    <a:pt x="116" y="361"/>
                  </a:lnTo>
                  <a:lnTo>
                    <a:pt x="133" y="303"/>
                  </a:lnTo>
                  <a:lnTo>
                    <a:pt x="145" y="252"/>
                  </a:lnTo>
                  <a:lnTo>
                    <a:pt x="149" y="211"/>
                  </a:lnTo>
                  <a:lnTo>
                    <a:pt x="142" y="186"/>
                  </a:lnTo>
                  <a:lnTo>
                    <a:pt x="154" y="183"/>
                  </a:lnTo>
                  <a:lnTo>
                    <a:pt x="189" y="182"/>
                  </a:lnTo>
                  <a:lnTo>
                    <a:pt x="241" y="180"/>
                  </a:lnTo>
                  <a:lnTo>
                    <a:pt x="305" y="182"/>
                  </a:lnTo>
                  <a:lnTo>
                    <a:pt x="373" y="188"/>
                  </a:lnTo>
                  <a:lnTo>
                    <a:pt x="442" y="202"/>
                  </a:lnTo>
                  <a:lnTo>
                    <a:pt x="506" y="223"/>
                  </a:lnTo>
                  <a:lnTo>
                    <a:pt x="561" y="256"/>
                  </a:lnTo>
                  <a:close/>
                </a:path>
              </a:pathLst>
            </a:custGeom>
            <a:solidFill>
              <a:srgbClr val="FFB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24" name="Freeform 44"/>
            <p:cNvSpPr>
              <a:spLocks/>
            </p:cNvSpPr>
            <p:nvPr/>
          </p:nvSpPr>
          <p:spPr bwMode="auto">
            <a:xfrm>
              <a:off x="837" y="1261"/>
              <a:ext cx="299" cy="563"/>
            </a:xfrm>
            <a:custGeom>
              <a:avLst/>
              <a:gdLst>
                <a:gd name="T0" fmla="*/ 893 w 896"/>
                <a:gd name="T1" fmla="*/ 1056 h 1691"/>
                <a:gd name="T2" fmla="*/ 894 w 896"/>
                <a:gd name="T3" fmla="*/ 1229 h 1691"/>
                <a:gd name="T4" fmla="*/ 868 w 896"/>
                <a:gd name="T5" fmla="*/ 1466 h 1691"/>
                <a:gd name="T6" fmla="*/ 781 w 896"/>
                <a:gd name="T7" fmla="*/ 1652 h 1691"/>
                <a:gd name="T8" fmla="*/ 655 w 896"/>
                <a:gd name="T9" fmla="*/ 1677 h 1691"/>
                <a:gd name="T10" fmla="*/ 539 w 896"/>
                <a:gd name="T11" fmla="*/ 1566 h 1691"/>
                <a:gd name="T12" fmla="*/ 431 w 896"/>
                <a:gd name="T13" fmla="*/ 1388 h 1691"/>
                <a:gd name="T14" fmla="*/ 367 w 896"/>
                <a:gd name="T15" fmla="*/ 1202 h 1691"/>
                <a:gd name="T16" fmla="*/ 373 w 896"/>
                <a:gd name="T17" fmla="*/ 1051 h 1691"/>
                <a:gd name="T18" fmla="*/ 388 w 896"/>
                <a:gd name="T19" fmla="*/ 905 h 1691"/>
                <a:gd name="T20" fmla="*/ 381 w 896"/>
                <a:gd name="T21" fmla="*/ 764 h 1691"/>
                <a:gd name="T22" fmla="*/ 333 w 896"/>
                <a:gd name="T23" fmla="*/ 643 h 1691"/>
                <a:gd name="T24" fmla="*/ 234 w 896"/>
                <a:gd name="T25" fmla="*/ 555 h 1691"/>
                <a:gd name="T26" fmla="*/ 149 w 896"/>
                <a:gd name="T27" fmla="*/ 494 h 1691"/>
                <a:gd name="T28" fmla="*/ 92 w 896"/>
                <a:gd name="T29" fmla="*/ 458 h 1691"/>
                <a:gd name="T30" fmla="*/ 65 w 896"/>
                <a:gd name="T31" fmla="*/ 442 h 1691"/>
                <a:gd name="T32" fmla="*/ 58 w 896"/>
                <a:gd name="T33" fmla="*/ 439 h 1691"/>
                <a:gd name="T34" fmla="*/ 43 w 896"/>
                <a:gd name="T35" fmla="*/ 425 h 1691"/>
                <a:gd name="T36" fmla="*/ 21 w 896"/>
                <a:gd name="T37" fmla="*/ 397 h 1691"/>
                <a:gd name="T38" fmla="*/ 3 w 896"/>
                <a:gd name="T39" fmla="*/ 353 h 1691"/>
                <a:gd name="T40" fmla="*/ 38 w 896"/>
                <a:gd name="T41" fmla="*/ 262 h 1691"/>
                <a:gd name="T42" fmla="*/ 92 w 896"/>
                <a:gd name="T43" fmla="*/ 84 h 1691"/>
                <a:gd name="T44" fmla="*/ 128 w 896"/>
                <a:gd name="T45" fmla="*/ 18 h 1691"/>
                <a:gd name="T46" fmla="*/ 166 w 896"/>
                <a:gd name="T47" fmla="*/ 7 h 1691"/>
                <a:gd name="T48" fmla="*/ 226 w 896"/>
                <a:gd name="T49" fmla="*/ 0 h 1691"/>
                <a:gd name="T50" fmla="*/ 293 w 896"/>
                <a:gd name="T51" fmla="*/ 16 h 1691"/>
                <a:gd name="T52" fmla="*/ 326 w 896"/>
                <a:gd name="T53" fmla="*/ 35 h 1691"/>
                <a:gd name="T54" fmla="*/ 340 w 896"/>
                <a:gd name="T55" fmla="*/ 35 h 1691"/>
                <a:gd name="T56" fmla="*/ 365 w 896"/>
                <a:gd name="T57" fmla="*/ 43 h 1691"/>
                <a:gd name="T58" fmla="*/ 390 w 896"/>
                <a:gd name="T59" fmla="*/ 65 h 1691"/>
                <a:gd name="T60" fmla="*/ 442 w 896"/>
                <a:gd name="T61" fmla="*/ 61 h 1691"/>
                <a:gd name="T62" fmla="*/ 460 w 896"/>
                <a:gd name="T63" fmla="*/ 84 h 1691"/>
                <a:gd name="T64" fmla="*/ 502 w 896"/>
                <a:gd name="T65" fmla="*/ 142 h 1691"/>
                <a:gd name="T66" fmla="*/ 543 w 896"/>
                <a:gd name="T67" fmla="*/ 210 h 1691"/>
                <a:gd name="T68" fmla="*/ 558 w 896"/>
                <a:gd name="T69" fmla="*/ 270 h 1691"/>
                <a:gd name="T70" fmla="*/ 560 w 896"/>
                <a:gd name="T71" fmla="*/ 343 h 1691"/>
                <a:gd name="T72" fmla="*/ 574 w 896"/>
                <a:gd name="T73" fmla="*/ 448 h 1691"/>
                <a:gd name="T74" fmla="*/ 589 w 896"/>
                <a:gd name="T75" fmla="*/ 540 h 1691"/>
                <a:gd name="T76" fmla="*/ 597 w 896"/>
                <a:gd name="T77" fmla="*/ 581 h 1691"/>
                <a:gd name="T78" fmla="*/ 799 w 896"/>
                <a:gd name="T79" fmla="*/ 1022 h 16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96"/>
                <a:gd name="T121" fmla="*/ 0 h 1691"/>
                <a:gd name="T122" fmla="*/ 896 w 896"/>
                <a:gd name="T123" fmla="*/ 1691 h 16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96" h="1691">
                  <a:moveTo>
                    <a:pt x="892" y="1030"/>
                  </a:moveTo>
                  <a:lnTo>
                    <a:pt x="893" y="1056"/>
                  </a:lnTo>
                  <a:lnTo>
                    <a:pt x="896" y="1128"/>
                  </a:lnTo>
                  <a:lnTo>
                    <a:pt x="894" y="1229"/>
                  </a:lnTo>
                  <a:lnTo>
                    <a:pt x="888" y="1348"/>
                  </a:lnTo>
                  <a:lnTo>
                    <a:pt x="868" y="1466"/>
                  </a:lnTo>
                  <a:lnTo>
                    <a:pt x="834" y="1573"/>
                  </a:lnTo>
                  <a:lnTo>
                    <a:pt x="781" y="1652"/>
                  </a:lnTo>
                  <a:lnTo>
                    <a:pt x="705" y="1691"/>
                  </a:lnTo>
                  <a:lnTo>
                    <a:pt x="655" y="1677"/>
                  </a:lnTo>
                  <a:lnTo>
                    <a:pt x="599" y="1635"/>
                  </a:lnTo>
                  <a:lnTo>
                    <a:pt x="539" y="1566"/>
                  </a:lnTo>
                  <a:lnTo>
                    <a:pt x="482" y="1483"/>
                  </a:lnTo>
                  <a:lnTo>
                    <a:pt x="431" y="1388"/>
                  </a:lnTo>
                  <a:lnTo>
                    <a:pt x="391" y="1293"/>
                  </a:lnTo>
                  <a:lnTo>
                    <a:pt x="367" y="1202"/>
                  </a:lnTo>
                  <a:lnTo>
                    <a:pt x="365" y="1124"/>
                  </a:lnTo>
                  <a:lnTo>
                    <a:pt x="373" y="1051"/>
                  </a:lnTo>
                  <a:lnTo>
                    <a:pt x="382" y="978"/>
                  </a:lnTo>
                  <a:lnTo>
                    <a:pt x="388" y="905"/>
                  </a:lnTo>
                  <a:lnTo>
                    <a:pt x="389" y="833"/>
                  </a:lnTo>
                  <a:lnTo>
                    <a:pt x="381" y="764"/>
                  </a:lnTo>
                  <a:lnTo>
                    <a:pt x="364" y="700"/>
                  </a:lnTo>
                  <a:lnTo>
                    <a:pt x="333" y="643"/>
                  </a:lnTo>
                  <a:lnTo>
                    <a:pt x="287" y="596"/>
                  </a:lnTo>
                  <a:lnTo>
                    <a:pt x="234" y="555"/>
                  </a:lnTo>
                  <a:lnTo>
                    <a:pt x="189" y="521"/>
                  </a:lnTo>
                  <a:lnTo>
                    <a:pt x="149" y="494"/>
                  </a:lnTo>
                  <a:lnTo>
                    <a:pt x="118" y="474"/>
                  </a:lnTo>
                  <a:lnTo>
                    <a:pt x="92" y="458"/>
                  </a:lnTo>
                  <a:lnTo>
                    <a:pt x="74" y="448"/>
                  </a:lnTo>
                  <a:lnTo>
                    <a:pt x="65" y="442"/>
                  </a:lnTo>
                  <a:lnTo>
                    <a:pt x="61" y="441"/>
                  </a:lnTo>
                  <a:lnTo>
                    <a:pt x="58" y="439"/>
                  </a:lnTo>
                  <a:lnTo>
                    <a:pt x="51" y="433"/>
                  </a:lnTo>
                  <a:lnTo>
                    <a:pt x="43" y="425"/>
                  </a:lnTo>
                  <a:lnTo>
                    <a:pt x="33" y="414"/>
                  </a:lnTo>
                  <a:lnTo>
                    <a:pt x="21" y="397"/>
                  </a:lnTo>
                  <a:lnTo>
                    <a:pt x="12" y="377"/>
                  </a:lnTo>
                  <a:lnTo>
                    <a:pt x="3" y="353"/>
                  </a:lnTo>
                  <a:lnTo>
                    <a:pt x="0" y="325"/>
                  </a:lnTo>
                  <a:lnTo>
                    <a:pt x="38" y="262"/>
                  </a:lnTo>
                  <a:lnTo>
                    <a:pt x="54" y="161"/>
                  </a:lnTo>
                  <a:lnTo>
                    <a:pt x="92" y="84"/>
                  </a:lnTo>
                  <a:lnTo>
                    <a:pt x="124" y="21"/>
                  </a:lnTo>
                  <a:lnTo>
                    <a:pt x="128" y="18"/>
                  </a:lnTo>
                  <a:lnTo>
                    <a:pt x="144" y="13"/>
                  </a:lnTo>
                  <a:lnTo>
                    <a:pt x="166" y="7"/>
                  </a:lnTo>
                  <a:lnTo>
                    <a:pt x="195" y="3"/>
                  </a:lnTo>
                  <a:lnTo>
                    <a:pt x="226" y="0"/>
                  </a:lnTo>
                  <a:lnTo>
                    <a:pt x="260" y="5"/>
                  </a:lnTo>
                  <a:lnTo>
                    <a:pt x="293" y="16"/>
                  </a:lnTo>
                  <a:lnTo>
                    <a:pt x="325" y="37"/>
                  </a:lnTo>
                  <a:lnTo>
                    <a:pt x="326" y="35"/>
                  </a:lnTo>
                  <a:lnTo>
                    <a:pt x="332" y="35"/>
                  </a:lnTo>
                  <a:lnTo>
                    <a:pt x="340" y="35"/>
                  </a:lnTo>
                  <a:lnTo>
                    <a:pt x="353" y="39"/>
                  </a:lnTo>
                  <a:lnTo>
                    <a:pt x="365" y="43"/>
                  </a:lnTo>
                  <a:lnTo>
                    <a:pt x="378" y="53"/>
                  </a:lnTo>
                  <a:lnTo>
                    <a:pt x="390" y="65"/>
                  </a:lnTo>
                  <a:lnTo>
                    <a:pt x="403" y="84"/>
                  </a:lnTo>
                  <a:lnTo>
                    <a:pt x="442" y="61"/>
                  </a:lnTo>
                  <a:lnTo>
                    <a:pt x="446" y="66"/>
                  </a:lnTo>
                  <a:lnTo>
                    <a:pt x="460" y="84"/>
                  </a:lnTo>
                  <a:lnTo>
                    <a:pt x="479" y="109"/>
                  </a:lnTo>
                  <a:lnTo>
                    <a:pt x="502" y="142"/>
                  </a:lnTo>
                  <a:lnTo>
                    <a:pt x="524" y="176"/>
                  </a:lnTo>
                  <a:lnTo>
                    <a:pt x="543" y="210"/>
                  </a:lnTo>
                  <a:lnTo>
                    <a:pt x="554" y="242"/>
                  </a:lnTo>
                  <a:lnTo>
                    <a:pt x="558" y="270"/>
                  </a:lnTo>
                  <a:lnTo>
                    <a:pt x="557" y="299"/>
                  </a:lnTo>
                  <a:lnTo>
                    <a:pt x="560" y="343"/>
                  </a:lnTo>
                  <a:lnTo>
                    <a:pt x="566" y="394"/>
                  </a:lnTo>
                  <a:lnTo>
                    <a:pt x="574" y="448"/>
                  </a:lnTo>
                  <a:lnTo>
                    <a:pt x="581" y="497"/>
                  </a:lnTo>
                  <a:lnTo>
                    <a:pt x="589" y="540"/>
                  </a:lnTo>
                  <a:lnTo>
                    <a:pt x="594" y="569"/>
                  </a:lnTo>
                  <a:lnTo>
                    <a:pt x="597" y="581"/>
                  </a:lnTo>
                  <a:lnTo>
                    <a:pt x="783" y="1085"/>
                  </a:lnTo>
                  <a:lnTo>
                    <a:pt x="799" y="1022"/>
                  </a:lnTo>
                  <a:lnTo>
                    <a:pt x="892" y="1030"/>
                  </a:lnTo>
                  <a:close/>
                </a:path>
              </a:pathLst>
            </a:custGeom>
            <a:solidFill>
              <a:srgbClr val="FFB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25" name="Freeform 45"/>
            <p:cNvSpPr>
              <a:spLocks/>
            </p:cNvSpPr>
            <p:nvPr/>
          </p:nvSpPr>
          <p:spPr bwMode="auto">
            <a:xfrm>
              <a:off x="281" y="1761"/>
              <a:ext cx="326" cy="423"/>
            </a:xfrm>
            <a:custGeom>
              <a:avLst/>
              <a:gdLst>
                <a:gd name="T0" fmla="*/ 57 w 978"/>
                <a:gd name="T1" fmla="*/ 468 h 1268"/>
                <a:gd name="T2" fmla="*/ 74 w 978"/>
                <a:gd name="T3" fmla="*/ 469 h 1268"/>
                <a:gd name="T4" fmla="*/ 101 w 978"/>
                <a:gd name="T5" fmla="*/ 477 h 1268"/>
                <a:gd name="T6" fmla="*/ 131 w 978"/>
                <a:gd name="T7" fmla="*/ 495 h 1268"/>
                <a:gd name="T8" fmla="*/ 141 w 978"/>
                <a:gd name="T9" fmla="*/ 495 h 1268"/>
                <a:gd name="T10" fmla="*/ 124 w 978"/>
                <a:gd name="T11" fmla="*/ 391 h 1268"/>
                <a:gd name="T12" fmla="*/ 89 w 978"/>
                <a:gd name="T13" fmla="*/ 245 h 1268"/>
                <a:gd name="T14" fmla="*/ 34 w 978"/>
                <a:gd name="T15" fmla="*/ 122 h 1268"/>
                <a:gd name="T16" fmla="*/ 8 w 978"/>
                <a:gd name="T17" fmla="*/ 95 h 1268"/>
                <a:gd name="T18" fmla="*/ 59 w 978"/>
                <a:gd name="T19" fmla="*/ 152 h 1268"/>
                <a:gd name="T20" fmla="*/ 136 w 978"/>
                <a:gd name="T21" fmla="*/ 265 h 1268"/>
                <a:gd name="T22" fmla="*/ 203 w 978"/>
                <a:gd name="T23" fmla="*/ 434 h 1268"/>
                <a:gd name="T24" fmla="*/ 307 w 978"/>
                <a:gd name="T25" fmla="*/ 228 h 1268"/>
                <a:gd name="T26" fmla="*/ 325 w 978"/>
                <a:gd name="T27" fmla="*/ 245 h 1268"/>
                <a:gd name="T28" fmla="*/ 353 w 978"/>
                <a:gd name="T29" fmla="*/ 180 h 1268"/>
                <a:gd name="T30" fmla="*/ 394 w 978"/>
                <a:gd name="T31" fmla="*/ 91 h 1268"/>
                <a:gd name="T32" fmla="*/ 430 w 978"/>
                <a:gd name="T33" fmla="*/ 17 h 1268"/>
                <a:gd name="T34" fmla="*/ 440 w 978"/>
                <a:gd name="T35" fmla="*/ 16 h 1268"/>
                <a:gd name="T36" fmla="*/ 420 w 978"/>
                <a:gd name="T37" fmla="*/ 128 h 1268"/>
                <a:gd name="T38" fmla="*/ 397 w 978"/>
                <a:gd name="T39" fmla="*/ 292 h 1268"/>
                <a:gd name="T40" fmla="*/ 385 w 978"/>
                <a:gd name="T41" fmla="*/ 440 h 1268"/>
                <a:gd name="T42" fmla="*/ 428 w 978"/>
                <a:gd name="T43" fmla="*/ 406 h 1268"/>
                <a:gd name="T44" fmla="*/ 425 w 978"/>
                <a:gd name="T45" fmla="*/ 461 h 1268"/>
                <a:gd name="T46" fmla="*/ 424 w 978"/>
                <a:gd name="T47" fmla="*/ 592 h 1268"/>
                <a:gd name="T48" fmla="*/ 432 w 978"/>
                <a:gd name="T49" fmla="*/ 739 h 1268"/>
                <a:gd name="T50" fmla="*/ 454 w 978"/>
                <a:gd name="T51" fmla="*/ 849 h 1268"/>
                <a:gd name="T52" fmla="*/ 547 w 978"/>
                <a:gd name="T53" fmla="*/ 768 h 1268"/>
                <a:gd name="T54" fmla="*/ 594 w 978"/>
                <a:gd name="T55" fmla="*/ 683 h 1268"/>
                <a:gd name="T56" fmla="*/ 598 w 978"/>
                <a:gd name="T57" fmla="*/ 762 h 1268"/>
                <a:gd name="T58" fmla="*/ 606 w 978"/>
                <a:gd name="T59" fmla="*/ 871 h 1268"/>
                <a:gd name="T60" fmla="*/ 619 w 978"/>
                <a:gd name="T61" fmla="*/ 955 h 1268"/>
                <a:gd name="T62" fmla="*/ 635 w 978"/>
                <a:gd name="T63" fmla="*/ 960 h 1268"/>
                <a:gd name="T64" fmla="*/ 647 w 978"/>
                <a:gd name="T65" fmla="*/ 895 h 1268"/>
                <a:gd name="T66" fmla="*/ 655 w 978"/>
                <a:gd name="T67" fmla="*/ 803 h 1268"/>
                <a:gd name="T68" fmla="*/ 660 w 978"/>
                <a:gd name="T69" fmla="*/ 735 h 1268"/>
                <a:gd name="T70" fmla="*/ 702 w 978"/>
                <a:gd name="T71" fmla="*/ 853 h 1268"/>
                <a:gd name="T72" fmla="*/ 813 w 978"/>
                <a:gd name="T73" fmla="*/ 658 h 1268"/>
                <a:gd name="T74" fmla="*/ 804 w 978"/>
                <a:gd name="T75" fmla="*/ 731 h 1268"/>
                <a:gd name="T76" fmla="*/ 793 w 978"/>
                <a:gd name="T77" fmla="*/ 834 h 1268"/>
                <a:gd name="T78" fmla="*/ 793 w 978"/>
                <a:gd name="T79" fmla="*/ 921 h 1268"/>
                <a:gd name="T80" fmla="*/ 839 w 978"/>
                <a:gd name="T81" fmla="*/ 907 h 1268"/>
                <a:gd name="T82" fmla="*/ 978 w 978"/>
                <a:gd name="T83" fmla="*/ 1268 h 1268"/>
                <a:gd name="T84" fmla="*/ 921 w 978"/>
                <a:gd name="T85" fmla="*/ 1221 h 1268"/>
                <a:gd name="T86" fmla="*/ 767 w 978"/>
                <a:gd name="T87" fmla="*/ 1123 h 1268"/>
                <a:gd name="T88" fmla="*/ 539 w 978"/>
                <a:gd name="T89" fmla="*/ 1038 h 1268"/>
                <a:gd name="T90" fmla="*/ 261 w 978"/>
                <a:gd name="T91" fmla="*/ 1032 h 1268"/>
                <a:gd name="T92" fmla="*/ 273 w 978"/>
                <a:gd name="T93" fmla="*/ 989 h 1268"/>
                <a:gd name="T94" fmla="*/ 280 w 978"/>
                <a:gd name="T95" fmla="*/ 917 h 1268"/>
                <a:gd name="T96" fmla="*/ 235 w 978"/>
                <a:gd name="T97" fmla="*/ 893 h 1268"/>
                <a:gd name="T98" fmla="*/ 94 w 978"/>
                <a:gd name="T99" fmla="*/ 996 h 1268"/>
                <a:gd name="T100" fmla="*/ 114 w 978"/>
                <a:gd name="T101" fmla="*/ 947 h 1268"/>
                <a:gd name="T102" fmla="*/ 146 w 978"/>
                <a:gd name="T103" fmla="*/ 823 h 1268"/>
                <a:gd name="T104" fmla="*/ 142 w 978"/>
                <a:gd name="T105" fmla="*/ 652 h 1268"/>
                <a:gd name="T106" fmla="*/ 55 w 978"/>
                <a:gd name="T107" fmla="*/ 469 h 12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8"/>
                <a:gd name="T163" fmla="*/ 0 h 1268"/>
                <a:gd name="T164" fmla="*/ 978 w 978"/>
                <a:gd name="T165" fmla="*/ 1268 h 12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8" h="1268">
                  <a:moveTo>
                    <a:pt x="55" y="469"/>
                  </a:moveTo>
                  <a:lnTo>
                    <a:pt x="57" y="468"/>
                  </a:lnTo>
                  <a:lnTo>
                    <a:pt x="64" y="469"/>
                  </a:lnTo>
                  <a:lnTo>
                    <a:pt x="74" y="469"/>
                  </a:lnTo>
                  <a:lnTo>
                    <a:pt x="88" y="472"/>
                  </a:lnTo>
                  <a:lnTo>
                    <a:pt x="101" y="477"/>
                  </a:lnTo>
                  <a:lnTo>
                    <a:pt x="117" y="484"/>
                  </a:lnTo>
                  <a:lnTo>
                    <a:pt x="131" y="495"/>
                  </a:lnTo>
                  <a:lnTo>
                    <a:pt x="144" y="512"/>
                  </a:lnTo>
                  <a:lnTo>
                    <a:pt x="141" y="495"/>
                  </a:lnTo>
                  <a:lnTo>
                    <a:pt x="135" y="452"/>
                  </a:lnTo>
                  <a:lnTo>
                    <a:pt x="124" y="391"/>
                  </a:lnTo>
                  <a:lnTo>
                    <a:pt x="110" y="319"/>
                  </a:lnTo>
                  <a:lnTo>
                    <a:pt x="89" y="245"/>
                  </a:lnTo>
                  <a:lnTo>
                    <a:pt x="65" y="176"/>
                  </a:lnTo>
                  <a:lnTo>
                    <a:pt x="34" y="122"/>
                  </a:lnTo>
                  <a:lnTo>
                    <a:pt x="0" y="89"/>
                  </a:lnTo>
                  <a:lnTo>
                    <a:pt x="8" y="95"/>
                  </a:lnTo>
                  <a:lnTo>
                    <a:pt x="29" y="117"/>
                  </a:lnTo>
                  <a:lnTo>
                    <a:pt x="59" y="152"/>
                  </a:lnTo>
                  <a:lnTo>
                    <a:pt x="98" y="203"/>
                  </a:lnTo>
                  <a:lnTo>
                    <a:pt x="136" y="265"/>
                  </a:lnTo>
                  <a:lnTo>
                    <a:pt x="173" y="344"/>
                  </a:lnTo>
                  <a:lnTo>
                    <a:pt x="203" y="434"/>
                  </a:lnTo>
                  <a:lnTo>
                    <a:pt x="225" y="539"/>
                  </a:lnTo>
                  <a:lnTo>
                    <a:pt x="307" y="228"/>
                  </a:lnTo>
                  <a:lnTo>
                    <a:pt x="322" y="256"/>
                  </a:lnTo>
                  <a:lnTo>
                    <a:pt x="325" y="245"/>
                  </a:lnTo>
                  <a:lnTo>
                    <a:pt x="338" y="218"/>
                  </a:lnTo>
                  <a:lnTo>
                    <a:pt x="353" y="180"/>
                  </a:lnTo>
                  <a:lnTo>
                    <a:pt x="374" y="137"/>
                  </a:lnTo>
                  <a:lnTo>
                    <a:pt x="394" y="91"/>
                  </a:lnTo>
                  <a:lnTo>
                    <a:pt x="413" y="50"/>
                  </a:lnTo>
                  <a:lnTo>
                    <a:pt x="430" y="17"/>
                  </a:lnTo>
                  <a:lnTo>
                    <a:pt x="443" y="0"/>
                  </a:lnTo>
                  <a:lnTo>
                    <a:pt x="440" y="16"/>
                  </a:lnTo>
                  <a:lnTo>
                    <a:pt x="432" y="62"/>
                  </a:lnTo>
                  <a:lnTo>
                    <a:pt x="420" y="128"/>
                  </a:lnTo>
                  <a:lnTo>
                    <a:pt x="409" y="208"/>
                  </a:lnTo>
                  <a:lnTo>
                    <a:pt x="397" y="292"/>
                  </a:lnTo>
                  <a:lnTo>
                    <a:pt x="389" y="372"/>
                  </a:lnTo>
                  <a:lnTo>
                    <a:pt x="385" y="440"/>
                  </a:lnTo>
                  <a:lnTo>
                    <a:pt x="388" y="489"/>
                  </a:lnTo>
                  <a:lnTo>
                    <a:pt x="428" y="406"/>
                  </a:lnTo>
                  <a:lnTo>
                    <a:pt x="427" y="420"/>
                  </a:lnTo>
                  <a:lnTo>
                    <a:pt x="425" y="461"/>
                  </a:lnTo>
                  <a:lnTo>
                    <a:pt x="423" y="520"/>
                  </a:lnTo>
                  <a:lnTo>
                    <a:pt x="424" y="592"/>
                  </a:lnTo>
                  <a:lnTo>
                    <a:pt x="427" y="667"/>
                  </a:lnTo>
                  <a:lnTo>
                    <a:pt x="432" y="739"/>
                  </a:lnTo>
                  <a:lnTo>
                    <a:pt x="440" y="802"/>
                  </a:lnTo>
                  <a:lnTo>
                    <a:pt x="454" y="849"/>
                  </a:lnTo>
                  <a:lnTo>
                    <a:pt x="497" y="570"/>
                  </a:lnTo>
                  <a:lnTo>
                    <a:pt x="547" y="768"/>
                  </a:lnTo>
                  <a:lnTo>
                    <a:pt x="594" y="671"/>
                  </a:lnTo>
                  <a:lnTo>
                    <a:pt x="594" y="683"/>
                  </a:lnTo>
                  <a:lnTo>
                    <a:pt x="595" y="716"/>
                  </a:lnTo>
                  <a:lnTo>
                    <a:pt x="598" y="762"/>
                  </a:lnTo>
                  <a:lnTo>
                    <a:pt x="602" y="817"/>
                  </a:lnTo>
                  <a:lnTo>
                    <a:pt x="606" y="871"/>
                  </a:lnTo>
                  <a:lnTo>
                    <a:pt x="612" y="919"/>
                  </a:lnTo>
                  <a:lnTo>
                    <a:pt x="619" y="955"/>
                  </a:lnTo>
                  <a:lnTo>
                    <a:pt x="629" y="970"/>
                  </a:lnTo>
                  <a:lnTo>
                    <a:pt x="635" y="960"/>
                  </a:lnTo>
                  <a:lnTo>
                    <a:pt x="642" y="934"/>
                  </a:lnTo>
                  <a:lnTo>
                    <a:pt x="647" y="895"/>
                  </a:lnTo>
                  <a:lnTo>
                    <a:pt x="653" y="850"/>
                  </a:lnTo>
                  <a:lnTo>
                    <a:pt x="655" y="803"/>
                  </a:lnTo>
                  <a:lnTo>
                    <a:pt x="658" y="763"/>
                  </a:lnTo>
                  <a:lnTo>
                    <a:pt x="660" y="735"/>
                  </a:lnTo>
                  <a:lnTo>
                    <a:pt x="661" y="725"/>
                  </a:lnTo>
                  <a:lnTo>
                    <a:pt x="702" y="853"/>
                  </a:lnTo>
                  <a:lnTo>
                    <a:pt x="816" y="647"/>
                  </a:lnTo>
                  <a:lnTo>
                    <a:pt x="813" y="658"/>
                  </a:lnTo>
                  <a:lnTo>
                    <a:pt x="809" y="689"/>
                  </a:lnTo>
                  <a:lnTo>
                    <a:pt x="804" y="731"/>
                  </a:lnTo>
                  <a:lnTo>
                    <a:pt x="798" y="783"/>
                  </a:lnTo>
                  <a:lnTo>
                    <a:pt x="793" y="834"/>
                  </a:lnTo>
                  <a:lnTo>
                    <a:pt x="791" y="882"/>
                  </a:lnTo>
                  <a:lnTo>
                    <a:pt x="793" y="921"/>
                  </a:lnTo>
                  <a:lnTo>
                    <a:pt x="800" y="943"/>
                  </a:lnTo>
                  <a:lnTo>
                    <a:pt x="839" y="907"/>
                  </a:lnTo>
                  <a:lnTo>
                    <a:pt x="862" y="872"/>
                  </a:lnTo>
                  <a:lnTo>
                    <a:pt x="978" y="1268"/>
                  </a:lnTo>
                  <a:lnTo>
                    <a:pt x="963" y="1254"/>
                  </a:lnTo>
                  <a:lnTo>
                    <a:pt x="921" y="1221"/>
                  </a:lnTo>
                  <a:lnTo>
                    <a:pt x="854" y="1173"/>
                  </a:lnTo>
                  <a:lnTo>
                    <a:pt x="767" y="1123"/>
                  </a:lnTo>
                  <a:lnTo>
                    <a:pt x="661" y="1074"/>
                  </a:lnTo>
                  <a:lnTo>
                    <a:pt x="539" y="1038"/>
                  </a:lnTo>
                  <a:lnTo>
                    <a:pt x="405" y="1021"/>
                  </a:lnTo>
                  <a:lnTo>
                    <a:pt x="261" y="1032"/>
                  </a:lnTo>
                  <a:lnTo>
                    <a:pt x="264" y="1018"/>
                  </a:lnTo>
                  <a:lnTo>
                    <a:pt x="273" y="989"/>
                  </a:lnTo>
                  <a:lnTo>
                    <a:pt x="279" y="951"/>
                  </a:lnTo>
                  <a:lnTo>
                    <a:pt x="280" y="917"/>
                  </a:lnTo>
                  <a:lnTo>
                    <a:pt x="266" y="893"/>
                  </a:lnTo>
                  <a:lnTo>
                    <a:pt x="235" y="893"/>
                  </a:lnTo>
                  <a:lnTo>
                    <a:pt x="179" y="923"/>
                  </a:lnTo>
                  <a:lnTo>
                    <a:pt x="94" y="996"/>
                  </a:lnTo>
                  <a:lnTo>
                    <a:pt x="99" y="983"/>
                  </a:lnTo>
                  <a:lnTo>
                    <a:pt x="114" y="947"/>
                  </a:lnTo>
                  <a:lnTo>
                    <a:pt x="131" y="892"/>
                  </a:lnTo>
                  <a:lnTo>
                    <a:pt x="146" y="823"/>
                  </a:lnTo>
                  <a:lnTo>
                    <a:pt x="151" y="740"/>
                  </a:lnTo>
                  <a:lnTo>
                    <a:pt x="142" y="652"/>
                  </a:lnTo>
                  <a:lnTo>
                    <a:pt x="111" y="559"/>
                  </a:lnTo>
                  <a:lnTo>
                    <a:pt x="55" y="469"/>
                  </a:ln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rgbClr val="00FF00"/>
                </a:gs>
                <a:gs pos="100000">
                  <a:srgbClr val="0099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26" name="Freeform 46"/>
            <p:cNvSpPr>
              <a:spLocks/>
            </p:cNvSpPr>
            <p:nvPr/>
          </p:nvSpPr>
          <p:spPr bwMode="auto">
            <a:xfrm>
              <a:off x="568" y="1874"/>
              <a:ext cx="148" cy="305"/>
            </a:xfrm>
            <a:custGeom>
              <a:avLst/>
              <a:gdLst>
                <a:gd name="T0" fmla="*/ 0 w 443"/>
                <a:gd name="T1" fmla="*/ 533 h 916"/>
                <a:gd name="T2" fmla="*/ 0 w 443"/>
                <a:gd name="T3" fmla="*/ 528 h 916"/>
                <a:gd name="T4" fmla="*/ 4 w 443"/>
                <a:gd name="T5" fmla="*/ 514 h 916"/>
                <a:gd name="T6" fmla="*/ 8 w 443"/>
                <a:gd name="T7" fmla="*/ 495 h 916"/>
                <a:gd name="T8" fmla="*/ 12 w 443"/>
                <a:gd name="T9" fmla="*/ 473 h 916"/>
                <a:gd name="T10" fmla="*/ 14 w 443"/>
                <a:gd name="T11" fmla="*/ 449 h 916"/>
                <a:gd name="T12" fmla="*/ 14 w 443"/>
                <a:gd name="T13" fmla="*/ 428 h 916"/>
                <a:gd name="T14" fmla="*/ 11 w 443"/>
                <a:gd name="T15" fmla="*/ 410 h 916"/>
                <a:gd name="T16" fmla="*/ 5 w 443"/>
                <a:gd name="T17" fmla="*/ 399 h 916"/>
                <a:gd name="T18" fmla="*/ 8 w 443"/>
                <a:gd name="T19" fmla="*/ 398 h 916"/>
                <a:gd name="T20" fmla="*/ 15 w 443"/>
                <a:gd name="T21" fmla="*/ 398 h 916"/>
                <a:gd name="T22" fmla="*/ 26 w 443"/>
                <a:gd name="T23" fmla="*/ 399 h 916"/>
                <a:gd name="T24" fmla="*/ 39 w 443"/>
                <a:gd name="T25" fmla="*/ 405 h 916"/>
                <a:gd name="T26" fmla="*/ 51 w 443"/>
                <a:gd name="T27" fmla="*/ 412 h 916"/>
                <a:gd name="T28" fmla="*/ 61 w 443"/>
                <a:gd name="T29" fmla="*/ 427 h 916"/>
                <a:gd name="T30" fmla="*/ 67 w 443"/>
                <a:gd name="T31" fmla="*/ 446 h 916"/>
                <a:gd name="T32" fmla="*/ 68 w 443"/>
                <a:gd name="T33" fmla="*/ 477 h 916"/>
                <a:gd name="T34" fmla="*/ 70 w 443"/>
                <a:gd name="T35" fmla="*/ 464 h 916"/>
                <a:gd name="T36" fmla="*/ 76 w 443"/>
                <a:gd name="T37" fmla="*/ 432 h 916"/>
                <a:gd name="T38" fmla="*/ 83 w 443"/>
                <a:gd name="T39" fmla="*/ 385 h 916"/>
                <a:gd name="T40" fmla="*/ 93 w 443"/>
                <a:gd name="T41" fmla="*/ 331 h 916"/>
                <a:gd name="T42" fmla="*/ 100 w 443"/>
                <a:gd name="T43" fmla="*/ 273 h 916"/>
                <a:gd name="T44" fmla="*/ 105 w 443"/>
                <a:gd name="T45" fmla="*/ 221 h 916"/>
                <a:gd name="T46" fmla="*/ 106 w 443"/>
                <a:gd name="T47" fmla="*/ 177 h 916"/>
                <a:gd name="T48" fmla="*/ 103 w 443"/>
                <a:gd name="T49" fmla="*/ 151 h 916"/>
                <a:gd name="T50" fmla="*/ 146 w 443"/>
                <a:gd name="T51" fmla="*/ 249 h 916"/>
                <a:gd name="T52" fmla="*/ 146 w 443"/>
                <a:gd name="T53" fmla="*/ 239 h 916"/>
                <a:gd name="T54" fmla="*/ 149 w 443"/>
                <a:gd name="T55" fmla="*/ 213 h 916"/>
                <a:gd name="T56" fmla="*/ 154 w 443"/>
                <a:gd name="T57" fmla="*/ 177 h 916"/>
                <a:gd name="T58" fmla="*/ 160 w 443"/>
                <a:gd name="T59" fmla="*/ 135 h 916"/>
                <a:gd name="T60" fmla="*/ 166 w 443"/>
                <a:gd name="T61" fmla="*/ 91 h 916"/>
                <a:gd name="T62" fmla="*/ 174 w 443"/>
                <a:gd name="T63" fmla="*/ 51 h 916"/>
                <a:gd name="T64" fmla="*/ 180 w 443"/>
                <a:gd name="T65" fmla="*/ 19 h 916"/>
                <a:gd name="T66" fmla="*/ 187 w 443"/>
                <a:gd name="T67" fmla="*/ 0 h 916"/>
                <a:gd name="T68" fmla="*/ 212 w 443"/>
                <a:gd name="T69" fmla="*/ 279 h 916"/>
                <a:gd name="T70" fmla="*/ 279 w 443"/>
                <a:gd name="T71" fmla="*/ 151 h 916"/>
                <a:gd name="T72" fmla="*/ 320 w 443"/>
                <a:gd name="T73" fmla="*/ 109 h 916"/>
                <a:gd name="T74" fmla="*/ 321 w 443"/>
                <a:gd name="T75" fmla="*/ 128 h 916"/>
                <a:gd name="T76" fmla="*/ 326 w 443"/>
                <a:gd name="T77" fmla="*/ 180 h 916"/>
                <a:gd name="T78" fmla="*/ 335 w 443"/>
                <a:gd name="T79" fmla="*/ 256 h 916"/>
                <a:gd name="T80" fmla="*/ 348 w 443"/>
                <a:gd name="T81" fmla="*/ 349 h 916"/>
                <a:gd name="T82" fmla="*/ 365 w 443"/>
                <a:gd name="T83" fmla="*/ 444 h 916"/>
                <a:gd name="T84" fmla="*/ 386 w 443"/>
                <a:gd name="T85" fmla="*/ 538 h 916"/>
                <a:gd name="T86" fmla="*/ 412 w 443"/>
                <a:gd name="T87" fmla="*/ 618 h 916"/>
                <a:gd name="T88" fmla="*/ 443 w 443"/>
                <a:gd name="T89" fmla="*/ 677 h 916"/>
                <a:gd name="T90" fmla="*/ 424 w 443"/>
                <a:gd name="T91" fmla="*/ 674 h 916"/>
                <a:gd name="T92" fmla="*/ 377 w 443"/>
                <a:gd name="T93" fmla="*/ 669 h 916"/>
                <a:gd name="T94" fmla="*/ 312 w 443"/>
                <a:gd name="T95" fmla="*/ 669 h 916"/>
                <a:gd name="T96" fmla="*/ 241 w 443"/>
                <a:gd name="T97" fmla="*/ 679 h 916"/>
                <a:gd name="T98" fmla="*/ 174 w 443"/>
                <a:gd name="T99" fmla="*/ 702 h 916"/>
                <a:gd name="T100" fmla="*/ 123 w 443"/>
                <a:gd name="T101" fmla="*/ 746 h 916"/>
                <a:gd name="T102" fmla="*/ 99 w 443"/>
                <a:gd name="T103" fmla="*/ 816 h 916"/>
                <a:gd name="T104" fmla="*/ 114 w 443"/>
                <a:gd name="T105" fmla="*/ 916 h 916"/>
                <a:gd name="T106" fmla="*/ 0 w 443"/>
                <a:gd name="T107" fmla="*/ 533 h 9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43"/>
                <a:gd name="T163" fmla="*/ 0 h 916"/>
                <a:gd name="T164" fmla="*/ 443 w 443"/>
                <a:gd name="T165" fmla="*/ 916 h 9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43" h="916">
                  <a:moveTo>
                    <a:pt x="0" y="533"/>
                  </a:moveTo>
                  <a:lnTo>
                    <a:pt x="0" y="528"/>
                  </a:lnTo>
                  <a:lnTo>
                    <a:pt x="4" y="514"/>
                  </a:lnTo>
                  <a:lnTo>
                    <a:pt x="8" y="495"/>
                  </a:lnTo>
                  <a:lnTo>
                    <a:pt x="12" y="473"/>
                  </a:lnTo>
                  <a:lnTo>
                    <a:pt x="14" y="449"/>
                  </a:lnTo>
                  <a:lnTo>
                    <a:pt x="14" y="428"/>
                  </a:lnTo>
                  <a:lnTo>
                    <a:pt x="11" y="410"/>
                  </a:lnTo>
                  <a:lnTo>
                    <a:pt x="5" y="399"/>
                  </a:lnTo>
                  <a:lnTo>
                    <a:pt x="8" y="398"/>
                  </a:lnTo>
                  <a:lnTo>
                    <a:pt x="15" y="398"/>
                  </a:lnTo>
                  <a:lnTo>
                    <a:pt x="26" y="399"/>
                  </a:lnTo>
                  <a:lnTo>
                    <a:pt x="39" y="405"/>
                  </a:lnTo>
                  <a:lnTo>
                    <a:pt x="51" y="412"/>
                  </a:lnTo>
                  <a:lnTo>
                    <a:pt x="61" y="427"/>
                  </a:lnTo>
                  <a:lnTo>
                    <a:pt x="67" y="446"/>
                  </a:lnTo>
                  <a:lnTo>
                    <a:pt x="68" y="477"/>
                  </a:lnTo>
                  <a:lnTo>
                    <a:pt x="70" y="464"/>
                  </a:lnTo>
                  <a:lnTo>
                    <a:pt x="76" y="432"/>
                  </a:lnTo>
                  <a:lnTo>
                    <a:pt x="83" y="385"/>
                  </a:lnTo>
                  <a:lnTo>
                    <a:pt x="93" y="331"/>
                  </a:lnTo>
                  <a:lnTo>
                    <a:pt x="100" y="273"/>
                  </a:lnTo>
                  <a:lnTo>
                    <a:pt x="105" y="221"/>
                  </a:lnTo>
                  <a:lnTo>
                    <a:pt x="106" y="177"/>
                  </a:lnTo>
                  <a:lnTo>
                    <a:pt x="103" y="151"/>
                  </a:lnTo>
                  <a:lnTo>
                    <a:pt x="146" y="249"/>
                  </a:lnTo>
                  <a:lnTo>
                    <a:pt x="146" y="239"/>
                  </a:lnTo>
                  <a:lnTo>
                    <a:pt x="149" y="213"/>
                  </a:lnTo>
                  <a:lnTo>
                    <a:pt x="154" y="177"/>
                  </a:lnTo>
                  <a:lnTo>
                    <a:pt x="160" y="135"/>
                  </a:lnTo>
                  <a:lnTo>
                    <a:pt x="166" y="91"/>
                  </a:lnTo>
                  <a:lnTo>
                    <a:pt x="174" y="51"/>
                  </a:lnTo>
                  <a:lnTo>
                    <a:pt x="180" y="19"/>
                  </a:lnTo>
                  <a:lnTo>
                    <a:pt x="187" y="0"/>
                  </a:lnTo>
                  <a:lnTo>
                    <a:pt x="212" y="279"/>
                  </a:lnTo>
                  <a:lnTo>
                    <a:pt x="279" y="151"/>
                  </a:lnTo>
                  <a:lnTo>
                    <a:pt x="320" y="109"/>
                  </a:lnTo>
                  <a:lnTo>
                    <a:pt x="321" y="128"/>
                  </a:lnTo>
                  <a:lnTo>
                    <a:pt x="326" y="180"/>
                  </a:lnTo>
                  <a:lnTo>
                    <a:pt x="335" y="256"/>
                  </a:lnTo>
                  <a:lnTo>
                    <a:pt x="348" y="349"/>
                  </a:lnTo>
                  <a:lnTo>
                    <a:pt x="365" y="444"/>
                  </a:lnTo>
                  <a:lnTo>
                    <a:pt x="386" y="538"/>
                  </a:lnTo>
                  <a:lnTo>
                    <a:pt x="412" y="618"/>
                  </a:lnTo>
                  <a:lnTo>
                    <a:pt x="443" y="677"/>
                  </a:lnTo>
                  <a:lnTo>
                    <a:pt x="424" y="674"/>
                  </a:lnTo>
                  <a:lnTo>
                    <a:pt x="377" y="669"/>
                  </a:lnTo>
                  <a:lnTo>
                    <a:pt x="312" y="669"/>
                  </a:lnTo>
                  <a:lnTo>
                    <a:pt x="241" y="679"/>
                  </a:lnTo>
                  <a:lnTo>
                    <a:pt x="174" y="702"/>
                  </a:lnTo>
                  <a:lnTo>
                    <a:pt x="123" y="746"/>
                  </a:lnTo>
                  <a:lnTo>
                    <a:pt x="99" y="816"/>
                  </a:lnTo>
                  <a:lnTo>
                    <a:pt x="114" y="916"/>
                  </a:lnTo>
                  <a:lnTo>
                    <a:pt x="0" y="533"/>
                  </a:ln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rgbClr val="00FF00"/>
                </a:gs>
                <a:gs pos="100000">
                  <a:srgbClr val="0099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27" name="Freeform 47"/>
            <p:cNvSpPr>
              <a:spLocks/>
            </p:cNvSpPr>
            <p:nvPr/>
          </p:nvSpPr>
          <p:spPr bwMode="auto">
            <a:xfrm>
              <a:off x="737" y="1765"/>
              <a:ext cx="433" cy="349"/>
            </a:xfrm>
            <a:custGeom>
              <a:avLst/>
              <a:gdLst>
                <a:gd name="T0" fmla="*/ 61 w 1300"/>
                <a:gd name="T1" fmla="*/ 524 h 1046"/>
                <a:gd name="T2" fmla="*/ 52 w 1300"/>
                <a:gd name="T3" fmla="*/ 370 h 1046"/>
                <a:gd name="T4" fmla="*/ 28 w 1300"/>
                <a:gd name="T5" fmla="*/ 103 h 1046"/>
                <a:gd name="T6" fmla="*/ 5 w 1300"/>
                <a:gd name="T7" fmla="*/ 12 h 1046"/>
                <a:gd name="T8" fmla="*/ 72 w 1300"/>
                <a:gd name="T9" fmla="*/ 151 h 1046"/>
                <a:gd name="T10" fmla="*/ 142 w 1300"/>
                <a:gd name="T11" fmla="*/ 324 h 1046"/>
                <a:gd name="T12" fmla="*/ 238 w 1300"/>
                <a:gd name="T13" fmla="*/ 527 h 1046"/>
                <a:gd name="T14" fmla="*/ 284 w 1300"/>
                <a:gd name="T15" fmla="*/ 458 h 1046"/>
                <a:gd name="T16" fmla="*/ 305 w 1300"/>
                <a:gd name="T17" fmla="*/ 551 h 1046"/>
                <a:gd name="T18" fmla="*/ 326 w 1300"/>
                <a:gd name="T19" fmla="*/ 658 h 1046"/>
                <a:gd name="T20" fmla="*/ 379 w 1300"/>
                <a:gd name="T21" fmla="*/ 550 h 1046"/>
                <a:gd name="T22" fmla="*/ 480 w 1300"/>
                <a:gd name="T23" fmla="*/ 373 h 1046"/>
                <a:gd name="T24" fmla="*/ 522 w 1300"/>
                <a:gd name="T25" fmla="*/ 329 h 1046"/>
                <a:gd name="T26" fmla="*/ 477 w 1300"/>
                <a:gd name="T27" fmla="*/ 488 h 1046"/>
                <a:gd name="T28" fmla="*/ 435 w 1300"/>
                <a:gd name="T29" fmla="*/ 667 h 1046"/>
                <a:gd name="T30" fmla="*/ 448 w 1300"/>
                <a:gd name="T31" fmla="*/ 669 h 1046"/>
                <a:gd name="T32" fmla="*/ 503 w 1300"/>
                <a:gd name="T33" fmla="*/ 567 h 1046"/>
                <a:gd name="T34" fmla="*/ 555 w 1300"/>
                <a:gd name="T35" fmla="*/ 502 h 1046"/>
                <a:gd name="T36" fmla="*/ 528 w 1300"/>
                <a:gd name="T37" fmla="*/ 591 h 1046"/>
                <a:gd name="T38" fmla="*/ 490 w 1300"/>
                <a:gd name="T39" fmla="*/ 757 h 1046"/>
                <a:gd name="T40" fmla="*/ 574 w 1300"/>
                <a:gd name="T41" fmla="*/ 664 h 1046"/>
                <a:gd name="T42" fmla="*/ 623 w 1300"/>
                <a:gd name="T43" fmla="*/ 792 h 1046"/>
                <a:gd name="T44" fmla="*/ 646 w 1300"/>
                <a:gd name="T45" fmla="*/ 672 h 1046"/>
                <a:gd name="T46" fmla="*/ 657 w 1300"/>
                <a:gd name="T47" fmla="*/ 525 h 1046"/>
                <a:gd name="T48" fmla="*/ 658 w 1300"/>
                <a:gd name="T49" fmla="*/ 515 h 1046"/>
                <a:gd name="T50" fmla="*/ 685 w 1300"/>
                <a:gd name="T51" fmla="*/ 600 h 1046"/>
                <a:gd name="T52" fmla="*/ 710 w 1300"/>
                <a:gd name="T53" fmla="*/ 683 h 1046"/>
                <a:gd name="T54" fmla="*/ 784 w 1300"/>
                <a:gd name="T55" fmla="*/ 627 h 1046"/>
                <a:gd name="T56" fmla="*/ 807 w 1300"/>
                <a:gd name="T57" fmla="*/ 483 h 1046"/>
                <a:gd name="T58" fmla="*/ 813 w 1300"/>
                <a:gd name="T59" fmla="*/ 321 h 1046"/>
                <a:gd name="T60" fmla="*/ 812 w 1300"/>
                <a:gd name="T61" fmla="*/ 313 h 1046"/>
                <a:gd name="T62" fmla="*/ 845 w 1300"/>
                <a:gd name="T63" fmla="*/ 398 h 1046"/>
                <a:gd name="T64" fmla="*/ 869 w 1300"/>
                <a:gd name="T65" fmla="*/ 512 h 1046"/>
                <a:gd name="T66" fmla="*/ 989 w 1300"/>
                <a:gd name="T67" fmla="*/ 471 h 1046"/>
                <a:gd name="T68" fmla="*/ 1039 w 1300"/>
                <a:gd name="T69" fmla="*/ 358 h 1046"/>
                <a:gd name="T70" fmla="*/ 1147 w 1300"/>
                <a:gd name="T71" fmla="*/ 166 h 1046"/>
                <a:gd name="T72" fmla="*/ 1209 w 1300"/>
                <a:gd name="T73" fmla="*/ 113 h 1046"/>
                <a:gd name="T74" fmla="*/ 1132 w 1300"/>
                <a:gd name="T75" fmla="*/ 280 h 1046"/>
                <a:gd name="T76" fmla="*/ 1058 w 1300"/>
                <a:gd name="T77" fmla="*/ 465 h 1046"/>
                <a:gd name="T78" fmla="*/ 1080 w 1300"/>
                <a:gd name="T79" fmla="*/ 470 h 1046"/>
                <a:gd name="T80" fmla="*/ 1181 w 1300"/>
                <a:gd name="T81" fmla="*/ 384 h 1046"/>
                <a:gd name="T82" fmla="*/ 1300 w 1300"/>
                <a:gd name="T83" fmla="*/ 326 h 1046"/>
                <a:gd name="T84" fmla="*/ 1168 w 1300"/>
                <a:gd name="T85" fmla="*/ 485 h 1046"/>
                <a:gd name="T86" fmla="*/ 990 w 1300"/>
                <a:gd name="T87" fmla="*/ 824 h 1046"/>
                <a:gd name="T88" fmla="*/ 964 w 1300"/>
                <a:gd name="T89" fmla="*/ 1046 h 1046"/>
                <a:gd name="T90" fmla="*/ 722 w 1300"/>
                <a:gd name="T91" fmla="*/ 945 h 1046"/>
                <a:gd name="T92" fmla="*/ 392 w 1300"/>
                <a:gd name="T93" fmla="*/ 899 h 1046"/>
                <a:gd name="T94" fmla="*/ 184 w 1300"/>
                <a:gd name="T95" fmla="*/ 984 h 1046"/>
                <a:gd name="T96" fmla="*/ 105 w 1300"/>
                <a:gd name="T97" fmla="*/ 956 h 1046"/>
                <a:gd name="T98" fmla="*/ 86 w 1300"/>
                <a:gd name="T99" fmla="*/ 922 h 1046"/>
                <a:gd name="T100" fmla="*/ 66 w 1300"/>
                <a:gd name="T101" fmla="*/ 862 h 1046"/>
                <a:gd name="T102" fmla="*/ 34 w 1300"/>
                <a:gd name="T103" fmla="*/ 739 h 10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00"/>
                <a:gd name="T157" fmla="*/ 0 h 1046"/>
                <a:gd name="T158" fmla="*/ 1300 w 1300"/>
                <a:gd name="T159" fmla="*/ 1046 h 10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00" h="1046">
                  <a:moveTo>
                    <a:pt x="30" y="664"/>
                  </a:moveTo>
                  <a:lnTo>
                    <a:pt x="27" y="512"/>
                  </a:lnTo>
                  <a:lnTo>
                    <a:pt x="61" y="524"/>
                  </a:lnTo>
                  <a:lnTo>
                    <a:pt x="60" y="503"/>
                  </a:lnTo>
                  <a:lnTo>
                    <a:pt x="57" y="448"/>
                  </a:lnTo>
                  <a:lnTo>
                    <a:pt x="52" y="370"/>
                  </a:lnTo>
                  <a:lnTo>
                    <a:pt x="47" y="281"/>
                  </a:lnTo>
                  <a:lnTo>
                    <a:pt x="38" y="188"/>
                  </a:lnTo>
                  <a:lnTo>
                    <a:pt x="28" y="103"/>
                  </a:lnTo>
                  <a:lnTo>
                    <a:pt x="15" y="36"/>
                  </a:lnTo>
                  <a:lnTo>
                    <a:pt x="0" y="0"/>
                  </a:lnTo>
                  <a:lnTo>
                    <a:pt x="5" y="12"/>
                  </a:lnTo>
                  <a:lnTo>
                    <a:pt x="22" y="45"/>
                  </a:lnTo>
                  <a:lnTo>
                    <a:pt x="45" y="93"/>
                  </a:lnTo>
                  <a:lnTo>
                    <a:pt x="72" y="151"/>
                  </a:lnTo>
                  <a:lnTo>
                    <a:pt x="100" y="213"/>
                  </a:lnTo>
                  <a:lnTo>
                    <a:pt x="124" y="272"/>
                  </a:lnTo>
                  <a:lnTo>
                    <a:pt x="142" y="324"/>
                  </a:lnTo>
                  <a:lnTo>
                    <a:pt x="151" y="362"/>
                  </a:lnTo>
                  <a:lnTo>
                    <a:pt x="177" y="182"/>
                  </a:lnTo>
                  <a:lnTo>
                    <a:pt x="238" y="527"/>
                  </a:lnTo>
                  <a:lnTo>
                    <a:pt x="279" y="435"/>
                  </a:lnTo>
                  <a:lnTo>
                    <a:pt x="280" y="440"/>
                  </a:lnTo>
                  <a:lnTo>
                    <a:pt x="284" y="458"/>
                  </a:lnTo>
                  <a:lnTo>
                    <a:pt x="290" y="483"/>
                  </a:lnTo>
                  <a:lnTo>
                    <a:pt x="299" y="516"/>
                  </a:lnTo>
                  <a:lnTo>
                    <a:pt x="305" y="551"/>
                  </a:lnTo>
                  <a:lnTo>
                    <a:pt x="314" y="589"/>
                  </a:lnTo>
                  <a:lnTo>
                    <a:pt x="319" y="625"/>
                  </a:lnTo>
                  <a:lnTo>
                    <a:pt x="326" y="658"/>
                  </a:lnTo>
                  <a:lnTo>
                    <a:pt x="333" y="643"/>
                  </a:lnTo>
                  <a:lnTo>
                    <a:pt x="351" y="605"/>
                  </a:lnTo>
                  <a:lnTo>
                    <a:pt x="379" y="550"/>
                  </a:lnTo>
                  <a:lnTo>
                    <a:pt x="413" y="490"/>
                  </a:lnTo>
                  <a:lnTo>
                    <a:pt x="447" y="427"/>
                  </a:lnTo>
                  <a:lnTo>
                    <a:pt x="480" y="373"/>
                  </a:lnTo>
                  <a:lnTo>
                    <a:pt x="507" y="333"/>
                  </a:lnTo>
                  <a:lnTo>
                    <a:pt x="527" y="316"/>
                  </a:lnTo>
                  <a:lnTo>
                    <a:pt x="522" y="329"/>
                  </a:lnTo>
                  <a:lnTo>
                    <a:pt x="511" y="368"/>
                  </a:lnTo>
                  <a:lnTo>
                    <a:pt x="494" y="423"/>
                  </a:lnTo>
                  <a:lnTo>
                    <a:pt x="477" y="488"/>
                  </a:lnTo>
                  <a:lnTo>
                    <a:pt x="458" y="555"/>
                  </a:lnTo>
                  <a:lnTo>
                    <a:pt x="444" y="617"/>
                  </a:lnTo>
                  <a:lnTo>
                    <a:pt x="435" y="667"/>
                  </a:lnTo>
                  <a:lnTo>
                    <a:pt x="434" y="699"/>
                  </a:lnTo>
                  <a:lnTo>
                    <a:pt x="437" y="690"/>
                  </a:lnTo>
                  <a:lnTo>
                    <a:pt x="448" y="669"/>
                  </a:lnTo>
                  <a:lnTo>
                    <a:pt x="463" y="637"/>
                  </a:lnTo>
                  <a:lnTo>
                    <a:pt x="483" y="603"/>
                  </a:lnTo>
                  <a:lnTo>
                    <a:pt x="503" y="567"/>
                  </a:lnTo>
                  <a:lnTo>
                    <a:pt x="524" y="536"/>
                  </a:lnTo>
                  <a:lnTo>
                    <a:pt x="540" y="512"/>
                  </a:lnTo>
                  <a:lnTo>
                    <a:pt x="555" y="502"/>
                  </a:lnTo>
                  <a:lnTo>
                    <a:pt x="550" y="513"/>
                  </a:lnTo>
                  <a:lnTo>
                    <a:pt x="541" y="546"/>
                  </a:lnTo>
                  <a:lnTo>
                    <a:pt x="528" y="591"/>
                  </a:lnTo>
                  <a:lnTo>
                    <a:pt x="514" y="647"/>
                  </a:lnTo>
                  <a:lnTo>
                    <a:pt x="500" y="703"/>
                  </a:lnTo>
                  <a:lnTo>
                    <a:pt x="490" y="757"/>
                  </a:lnTo>
                  <a:lnTo>
                    <a:pt x="484" y="800"/>
                  </a:lnTo>
                  <a:lnTo>
                    <a:pt x="486" y="828"/>
                  </a:lnTo>
                  <a:lnTo>
                    <a:pt x="574" y="664"/>
                  </a:lnTo>
                  <a:lnTo>
                    <a:pt x="580" y="808"/>
                  </a:lnTo>
                  <a:lnTo>
                    <a:pt x="621" y="803"/>
                  </a:lnTo>
                  <a:lnTo>
                    <a:pt x="623" y="792"/>
                  </a:lnTo>
                  <a:lnTo>
                    <a:pt x="628" y="764"/>
                  </a:lnTo>
                  <a:lnTo>
                    <a:pt x="637" y="721"/>
                  </a:lnTo>
                  <a:lnTo>
                    <a:pt x="646" y="672"/>
                  </a:lnTo>
                  <a:lnTo>
                    <a:pt x="652" y="618"/>
                  </a:lnTo>
                  <a:lnTo>
                    <a:pt x="657" y="569"/>
                  </a:lnTo>
                  <a:lnTo>
                    <a:pt x="657" y="525"/>
                  </a:lnTo>
                  <a:lnTo>
                    <a:pt x="651" y="493"/>
                  </a:lnTo>
                  <a:lnTo>
                    <a:pt x="652" y="499"/>
                  </a:lnTo>
                  <a:lnTo>
                    <a:pt x="658" y="515"/>
                  </a:lnTo>
                  <a:lnTo>
                    <a:pt x="666" y="538"/>
                  </a:lnTo>
                  <a:lnTo>
                    <a:pt x="676" y="569"/>
                  </a:lnTo>
                  <a:lnTo>
                    <a:pt x="685" y="600"/>
                  </a:lnTo>
                  <a:lnTo>
                    <a:pt x="695" y="632"/>
                  </a:lnTo>
                  <a:lnTo>
                    <a:pt x="703" y="659"/>
                  </a:lnTo>
                  <a:lnTo>
                    <a:pt x="710" y="683"/>
                  </a:lnTo>
                  <a:lnTo>
                    <a:pt x="745" y="450"/>
                  </a:lnTo>
                  <a:lnTo>
                    <a:pt x="782" y="642"/>
                  </a:lnTo>
                  <a:lnTo>
                    <a:pt x="784" y="627"/>
                  </a:lnTo>
                  <a:lnTo>
                    <a:pt x="791" y="592"/>
                  </a:lnTo>
                  <a:lnTo>
                    <a:pt x="799" y="542"/>
                  </a:lnTo>
                  <a:lnTo>
                    <a:pt x="807" y="483"/>
                  </a:lnTo>
                  <a:lnTo>
                    <a:pt x="813" y="422"/>
                  </a:lnTo>
                  <a:lnTo>
                    <a:pt x="816" y="366"/>
                  </a:lnTo>
                  <a:lnTo>
                    <a:pt x="813" y="321"/>
                  </a:lnTo>
                  <a:lnTo>
                    <a:pt x="803" y="294"/>
                  </a:lnTo>
                  <a:lnTo>
                    <a:pt x="805" y="299"/>
                  </a:lnTo>
                  <a:lnTo>
                    <a:pt x="812" y="313"/>
                  </a:lnTo>
                  <a:lnTo>
                    <a:pt x="822" y="335"/>
                  </a:lnTo>
                  <a:lnTo>
                    <a:pt x="834" y="365"/>
                  </a:lnTo>
                  <a:lnTo>
                    <a:pt x="845" y="398"/>
                  </a:lnTo>
                  <a:lnTo>
                    <a:pt x="856" y="434"/>
                  </a:lnTo>
                  <a:lnTo>
                    <a:pt x="864" y="472"/>
                  </a:lnTo>
                  <a:lnTo>
                    <a:pt x="869" y="512"/>
                  </a:lnTo>
                  <a:lnTo>
                    <a:pt x="912" y="496"/>
                  </a:lnTo>
                  <a:lnTo>
                    <a:pt x="915" y="285"/>
                  </a:lnTo>
                  <a:lnTo>
                    <a:pt x="989" y="471"/>
                  </a:lnTo>
                  <a:lnTo>
                    <a:pt x="994" y="456"/>
                  </a:lnTo>
                  <a:lnTo>
                    <a:pt x="1013" y="415"/>
                  </a:lnTo>
                  <a:lnTo>
                    <a:pt x="1039" y="358"/>
                  </a:lnTo>
                  <a:lnTo>
                    <a:pt x="1072" y="293"/>
                  </a:lnTo>
                  <a:lnTo>
                    <a:pt x="1109" y="225"/>
                  </a:lnTo>
                  <a:lnTo>
                    <a:pt x="1147" y="166"/>
                  </a:lnTo>
                  <a:lnTo>
                    <a:pt x="1183" y="121"/>
                  </a:lnTo>
                  <a:lnTo>
                    <a:pt x="1216" y="99"/>
                  </a:lnTo>
                  <a:lnTo>
                    <a:pt x="1209" y="113"/>
                  </a:lnTo>
                  <a:lnTo>
                    <a:pt x="1189" y="154"/>
                  </a:lnTo>
                  <a:lnTo>
                    <a:pt x="1161" y="212"/>
                  </a:lnTo>
                  <a:lnTo>
                    <a:pt x="1132" y="280"/>
                  </a:lnTo>
                  <a:lnTo>
                    <a:pt x="1101" y="349"/>
                  </a:lnTo>
                  <a:lnTo>
                    <a:pt x="1076" y="414"/>
                  </a:lnTo>
                  <a:lnTo>
                    <a:pt x="1058" y="465"/>
                  </a:lnTo>
                  <a:lnTo>
                    <a:pt x="1055" y="496"/>
                  </a:lnTo>
                  <a:lnTo>
                    <a:pt x="1060" y="489"/>
                  </a:lnTo>
                  <a:lnTo>
                    <a:pt x="1080" y="470"/>
                  </a:lnTo>
                  <a:lnTo>
                    <a:pt x="1108" y="444"/>
                  </a:lnTo>
                  <a:lnTo>
                    <a:pt x="1144" y="415"/>
                  </a:lnTo>
                  <a:lnTo>
                    <a:pt x="1181" y="384"/>
                  </a:lnTo>
                  <a:lnTo>
                    <a:pt x="1223" y="357"/>
                  </a:lnTo>
                  <a:lnTo>
                    <a:pt x="1263" y="336"/>
                  </a:lnTo>
                  <a:lnTo>
                    <a:pt x="1300" y="326"/>
                  </a:lnTo>
                  <a:lnTo>
                    <a:pt x="1281" y="346"/>
                  </a:lnTo>
                  <a:lnTo>
                    <a:pt x="1233" y="402"/>
                  </a:lnTo>
                  <a:lnTo>
                    <a:pt x="1168" y="485"/>
                  </a:lnTo>
                  <a:lnTo>
                    <a:pt x="1099" y="589"/>
                  </a:lnTo>
                  <a:lnTo>
                    <a:pt x="1034" y="703"/>
                  </a:lnTo>
                  <a:lnTo>
                    <a:pt x="990" y="824"/>
                  </a:lnTo>
                  <a:lnTo>
                    <a:pt x="977" y="939"/>
                  </a:lnTo>
                  <a:lnTo>
                    <a:pt x="1006" y="1046"/>
                  </a:lnTo>
                  <a:lnTo>
                    <a:pt x="964" y="1046"/>
                  </a:lnTo>
                  <a:lnTo>
                    <a:pt x="900" y="1024"/>
                  </a:lnTo>
                  <a:lnTo>
                    <a:pt x="817" y="986"/>
                  </a:lnTo>
                  <a:lnTo>
                    <a:pt x="722" y="945"/>
                  </a:lnTo>
                  <a:lnTo>
                    <a:pt x="615" y="909"/>
                  </a:lnTo>
                  <a:lnTo>
                    <a:pt x="504" y="890"/>
                  </a:lnTo>
                  <a:lnTo>
                    <a:pt x="392" y="899"/>
                  </a:lnTo>
                  <a:lnTo>
                    <a:pt x="285" y="945"/>
                  </a:lnTo>
                  <a:lnTo>
                    <a:pt x="228" y="972"/>
                  </a:lnTo>
                  <a:lnTo>
                    <a:pt x="184" y="984"/>
                  </a:lnTo>
                  <a:lnTo>
                    <a:pt x="149" y="982"/>
                  </a:lnTo>
                  <a:lnTo>
                    <a:pt x="124" y="972"/>
                  </a:lnTo>
                  <a:lnTo>
                    <a:pt x="105" y="956"/>
                  </a:lnTo>
                  <a:lnTo>
                    <a:pt x="94" y="939"/>
                  </a:lnTo>
                  <a:lnTo>
                    <a:pt x="87" y="926"/>
                  </a:lnTo>
                  <a:lnTo>
                    <a:pt x="86" y="922"/>
                  </a:lnTo>
                  <a:lnTo>
                    <a:pt x="83" y="914"/>
                  </a:lnTo>
                  <a:lnTo>
                    <a:pt x="75" y="893"/>
                  </a:lnTo>
                  <a:lnTo>
                    <a:pt x="66" y="862"/>
                  </a:lnTo>
                  <a:lnTo>
                    <a:pt x="55" y="825"/>
                  </a:lnTo>
                  <a:lnTo>
                    <a:pt x="42" y="782"/>
                  </a:lnTo>
                  <a:lnTo>
                    <a:pt x="34" y="739"/>
                  </a:lnTo>
                  <a:lnTo>
                    <a:pt x="28" y="699"/>
                  </a:lnTo>
                  <a:lnTo>
                    <a:pt x="30" y="664"/>
                  </a:ln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rgbClr val="00FF00"/>
                </a:gs>
                <a:gs pos="100000">
                  <a:srgbClr val="0099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28" name="Freeform 48"/>
            <p:cNvSpPr>
              <a:spLocks/>
            </p:cNvSpPr>
            <p:nvPr/>
          </p:nvSpPr>
          <p:spPr bwMode="auto">
            <a:xfrm>
              <a:off x="587" y="1891"/>
              <a:ext cx="179" cy="242"/>
            </a:xfrm>
            <a:custGeom>
              <a:avLst/>
              <a:gdLst>
                <a:gd name="T0" fmla="*/ 218 w 537"/>
                <a:gd name="T1" fmla="*/ 321 h 724"/>
                <a:gd name="T2" fmla="*/ 224 w 537"/>
                <a:gd name="T3" fmla="*/ 313 h 724"/>
                <a:gd name="T4" fmla="*/ 242 w 537"/>
                <a:gd name="T5" fmla="*/ 297 h 724"/>
                <a:gd name="T6" fmla="*/ 265 w 537"/>
                <a:gd name="T7" fmla="*/ 270 h 724"/>
                <a:gd name="T8" fmla="*/ 291 w 537"/>
                <a:gd name="T9" fmla="*/ 238 h 724"/>
                <a:gd name="T10" fmla="*/ 311 w 537"/>
                <a:gd name="T11" fmla="*/ 201 h 724"/>
                <a:gd name="T12" fmla="*/ 325 w 537"/>
                <a:gd name="T13" fmla="*/ 164 h 724"/>
                <a:gd name="T14" fmla="*/ 324 w 537"/>
                <a:gd name="T15" fmla="*/ 126 h 724"/>
                <a:gd name="T16" fmla="*/ 307 w 537"/>
                <a:gd name="T17" fmla="*/ 93 h 724"/>
                <a:gd name="T18" fmla="*/ 310 w 537"/>
                <a:gd name="T19" fmla="*/ 94 h 724"/>
                <a:gd name="T20" fmla="*/ 319 w 537"/>
                <a:gd name="T21" fmla="*/ 101 h 724"/>
                <a:gd name="T22" fmla="*/ 331 w 537"/>
                <a:gd name="T23" fmla="*/ 112 h 724"/>
                <a:gd name="T24" fmla="*/ 344 w 537"/>
                <a:gd name="T25" fmla="*/ 128 h 724"/>
                <a:gd name="T26" fmla="*/ 354 w 537"/>
                <a:gd name="T27" fmla="*/ 148 h 724"/>
                <a:gd name="T28" fmla="*/ 360 w 537"/>
                <a:gd name="T29" fmla="*/ 173 h 724"/>
                <a:gd name="T30" fmla="*/ 358 w 537"/>
                <a:gd name="T31" fmla="*/ 203 h 724"/>
                <a:gd name="T32" fmla="*/ 347 w 537"/>
                <a:gd name="T33" fmla="*/ 239 h 724"/>
                <a:gd name="T34" fmla="*/ 388 w 537"/>
                <a:gd name="T35" fmla="*/ 0 h 724"/>
                <a:gd name="T36" fmla="*/ 420 w 537"/>
                <a:gd name="T37" fmla="*/ 255 h 724"/>
                <a:gd name="T38" fmla="*/ 422 w 537"/>
                <a:gd name="T39" fmla="*/ 253 h 724"/>
                <a:gd name="T40" fmla="*/ 430 w 537"/>
                <a:gd name="T41" fmla="*/ 247 h 724"/>
                <a:gd name="T42" fmla="*/ 440 w 537"/>
                <a:gd name="T43" fmla="*/ 239 h 724"/>
                <a:gd name="T44" fmla="*/ 453 w 537"/>
                <a:gd name="T45" fmla="*/ 231 h 724"/>
                <a:gd name="T46" fmla="*/ 464 w 537"/>
                <a:gd name="T47" fmla="*/ 217 h 724"/>
                <a:gd name="T48" fmla="*/ 474 w 537"/>
                <a:gd name="T49" fmla="*/ 205 h 724"/>
                <a:gd name="T50" fmla="*/ 479 w 537"/>
                <a:gd name="T51" fmla="*/ 191 h 724"/>
                <a:gd name="T52" fmla="*/ 481 w 537"/>
                <a:gd name="T53" fmla="*/ 177 h 724"/>
                <a:gd name="T54" fmla="*/ 488 w 537"/>
                <a:gd name="T55" fmla="*/ 205 h 724"/>
                <a:gd name="T56" fmla="*/ 497 w 537"/>
                <a:gd name="T57" fmla="*/ 254 h 724"/>
                <a:gd name="T58" fmla="*/ 508 w 537"/>
                <a:gd name="T59" fmla="*/ 314 h 724"/>
                <a:gd name="T60" fmla="*/ 518 w 537"/>
                <a:gd name="T61" fmla="*/ 376 h 724"/>
                <a:gd name="T62" fmla="*/ 528 w 537"/>
                <a:gd name="T63" fmla="*/ 431 h 724"/>
                <a:gd name="T64" fmla="*/ 534 w 537"/>
                <a:gd name="T65" fmla="*/ 470 h 724"/>
                <a:gd name="T66" fmla="*/ 537 w 537"/>
                <a:gd name="T67" fmla="*/ 486 h 724"/>
                <a:gd name="T68" fmla="*/ 0 w 537"/>
                <a:gd name="T69" fmla="*/ 724 h 724"/>
                <a:gd name="T70" fmla="*/ 218 w 537"/>
                <a:gd name="T71" fmla="*/ 321 h 7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7"/>
                <a:gd name="T109" fmla="*/ 0 h 724"/>
                <a:gd name="T110" fmla="*/ 537 w 537"/>
                <a:gd name="T111" fmla="*/ 724 h 7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7" h="724">
                  <a:moveTo>
                    <a:pt x="218" y="321"/>
                  </a:moveTo>
                  <a:lnTo>
                    <a:pt x="224" y="313"/>
                  </a:lnTo>
                  <a:lnTo>
                    <a:pt x="242" y="297"/>
                  </a:lnTo>
                  <a:lnTo>
                    <a:pt x="265" y="270"/>
                  </a:lnTo>
                  <a:lnTo>
                    <a:pt x="291" y="238"/>
                  </a:lnTo>
                  <a:lnTo>
                    <a:pt x="311" y="201"/>
                  </a:lnTo>
                  <a:lnTo>
                    <a:pt x="325" y="164"/>
                  </a:lnTo>
                  <a:lnTo>
                    <a:pt x="324" y="126"/>
                  </a:lnTo>
                  <a:lnTo>
                    <a:pt x="307" y="93"/>
                  </a:lnTo>
                  <a:lnTo>
                    <a:pt x="310" y="94"/>
                  </a:lnTo>
                  <a:lnTo>
                    <a:pt x="319" y="101"/>
                  </a:lnTo>
                  <a:lnTo>
                    <a:pt x="331" y="112"/>
                  </a:lnTo>
                  <a:lnTo>
                    <a:pt x="344" y="128"/>
                  </a:lnTo>
                  <a:lnTo>
                    <a:pt x="354" y="148"/>
                  </a:lnTo>
                  <a:lnTo>
                    <a:pt x="360" y="173"/>
                  </a:lnTo>
                  <a:lnTo>
                    <a:pt x="358" y="203"/>
                  </a:lnTo>
                  <a:lnTo>
                    <a:pt x="347" y="239"/>
                  </a:lnTo>
                  <a:lnTo>
                    <a:pt x="388" y="0"/>
                  </a:lnTo>
                  <a:lnTo>
                    <a:pt x="420" y="255"/>
                  </a:lnTo>
                  <a:lnTo>
                    <a:pt x="422" y="253"/>
                  </a:lnTo>
                  <a:lnTo>
                    <a:pt x="430" y="247"/>
                  </a:lnTo>
                  <a:lnTo>
                    <a:pt x="440" y="239"/>
                  </a:lnTo>
                  <a:lnTo>
                    <a:pt x="453" y="231"/>
                  </a:lnTo>
                  <a:lnTo>
                    <a:pt x="464" y="217"/>
                  </a:lnTo>
                  <a:lnTo>
                    <a:pt x="474" y="205"/>
                  </a:lnTo>
                  <a:lnTo>
                    <a:pt x="479" y="191"/>
                  </a:lnTo>
                  <a:lnTo>
                    <a:pt x="481" y="177"/>
                  </a:lnTo>
                  <a:lnTo>
                    <a:pt x="488" y="205"/>
                  </a:lnTo>
                  <a:lnTo>
                    <a:pt x="497" y="254"/>
                  </a:lnTo>
                  <a:lnTo>
                    <a:pt x="508" y="314"/>
                  </a:lnTo>
                  <a:lnTo>
                    <a:pt x="518" y="376"/>
                  </a:lnTo>
                  <a:lnTo>
                    <a:pt x="528" y="431"/>
                  </a:lnTo>
                  <a:lnTo>
                    <a:pt x="534" y="470"/>
                  </a:lnTo>
                  <a:lnTo>
                    <a:pt x="537" y="486"/>
                  </a:lnTo>
                  <a:lnTo>
                    <a:pt x="0" y="724"/>
                  </a:lnTo>
                  <a:lnTo>
                    <a:pt x="218" y="321"/>
                  </a:ln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rgbClr val="00FF00"/>
                </a:gs>
                <a:gs pos="100000">
                  <a:srgbClr val="0099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29" name="Freeform 49"/>
            <p:cNvSpPr>
              <a:spLocks/>
            </p:cNvSpPr>
            <p:nvPr/>
          </p:nvSpPr>
          <p:spPr bwMode="auto">
            <a:xfrm>
              <a:off x="253" y="2019"/>
              <a:ext cx="821" cy="275"/>
            </a:xfrm>
            <a:custGeom>
              <a:avLst/>
              <a:gdLst>
                <a:gd name="T0" fmla="*/ 176 w 2462"/>
                <a:gd name="T1" fmla="*/ 222 h 825"/>
                <a:gd name="T2" fmla="*/ 154 w 2462"/>
                <a:gd name="T3" fmla="*/ 253 h 825"/>
                <a:gd name="T4" fmla="*/ 106 w 2462"/>
                <a:gd name="T5" fmla="*/ 337 h 825"/>
                <a:gd name="T6" fmla="*/ 50 w 2462"/>
                <a:gd name="T7" fmla="*/ 450 h 825"/>
                <a:gd name="T8" fmla="*/ 10 w 2462"/>
                <a:gd name="T9" fmla="*/ 576 h 825"/>
                <a:gd name="T10" fmla="*/ 0 w 2462"/>
                <a:gd name="T11" fmla="*/ 693 h 825"/>
                <a:gd name="T12" fmla="*/ 47 w 2462"/>
                <a:gd name="T13" fmla="*/ 783 h 825"/>
                <a:gd name="T14" fmla="*/ 168 w 2462"/>
                <a:gd name="T15" fmla="*/ 825 h 825"/>
                <a:gd name="T16" fmla="*/ 385 w 2462"/>
                <a:gd name="T17" fmla="*/ 800 h 825"/>
                <a:gd name="T18" fmla="*/ 640 w 2462"/>
                <a:gd name="T19" fmla="*/ 717 h 825"/>
                <a:gd name="T20" fmla="*/ 870 w 2462"/>
                <a:gd name="T21" fmla="*/ 610 h 825"/>
                <a:gd name="T22" fmla="*/ 1080 w 2462"/>
                <a:gd name="T23" fmla="*/ 494 h 825"/>
                <a:gd name="T24" fmla="*/ 1277 w 2462"/>
                <a:gd name="T25" fmla="*/ 385 h 825"/>
                <a:gd name="T26" fmla="*/ 1463 w 2462"/>
                <a:gd name="T27" fmla="*/ 294 h 825"/>
                <a:gd name="T28" fmla="*/ 1647 w 2462"/>
                <a:gd name="T29" fmla="*/ 239 h 825"/>
                <a:gd name="T30" fmla="*/ 1834 w 2462"/>
                <a:gd name="T31" fmla="*/ 232 h 825"/>
                <a:gd name="T32" fmla="*/ 2031 w 2462"/>
                <a:gd name="T33" fmla="*/ 293 h 825"/>
                <a:gd name="T34" fmla="*/ 2147 w 2462"/>
                <a:gd name="T35" fmla="*/ 347 h 825"/>
                <a:gd name="T36" fmla="*/ 2245 w 2462"/>
                <a:gd name="T37" fmla="*/ 387 h 825"/>
                <a:gd name="T38" fmla="*/ 2323 w 2462"/>
                <a:gd name="T39" fmla="*/ 412 h 825"/>
                <a:gd name="T40" fmla="*/ 2384 w 2462"/>
                <a:gd name="T41" fmla="*/ 426 h 825"/>
                <a:gd name="T42" fmla="*/ 2426 w 2462"/>
                <a:gd name="T43" fmla="*/ 422 h 825"/>
                <a:gd name="T44" fmla="*/ 2452 w 2462"/>
                <a:gd name="T45" fmla="*/ 405 h 825"/>
                <a:gd name="T46" fmla="*/ 2462 w 2462"/>
                <a:gd name="T47" fmla="*/ 372 h 825"/>
                <a:gd name="T48" fmla="*/ 2457 w 2462"/>
                <a:gd name="T49" fmla="*/ 323 h 825"/>
                <a:gd name="T50" fmla="*/ 2416 w 2462"/>
                <a:gd name="T51" fmla="*/ 239 h 825"/>
                <a:gd name="T52" fmla="*/ 2340 w 2462"/>
                <a:gd name="T53" fmla="*/ 174 h 825"/>
                <a:gd name="T54" fmla="*/ 2233 w 2462"/>
                <a:gd name="T55" fmla="*/ 127 h 825"/>
                <a:gd name="T56" fmla="*/ 2105 w 2462"/>
                <a:gd name="T57" fmla="*/ 96 h 825"/>
                <a:gd name="T58" fmla="*/ 1957 w 2462"/>
                <a:gd name="T59" fmla="*/ 79 h 825"/>
                <a:gd name="T60" fmla="*/ 1801 w 2462"/>
                <a:gd name="T61" fmla="*/ 77 h 825"/>
                <a:gd name="T62" fmla="*/ 1639 w 2462"/>
                <a:gd name="T63" fmla="*/ 86 h 825"/>
                <a:gd name="T64" fmla="*/ 1479 w 2462"/>
                <a:gd name="T65" fmla="*/ 106 h 825"/>
                <a:gd name="T66" fmla="*/ 1366 w 2462"/>
                <a:gd name="T67" fmla="*/ 126 h 825"/>
                <a:gd name="T68" fmla="*/ 1259 w 2462"/>
                <a:gd name="T69" fmla="*/ 152 h 825"/>
                <a:gd name="T70" fmla="*/ 1161 w 2462"/>
                <a:gd name="T71" fmla="*/ 179 h 825"/>
                <a:gd name="T72" fmla="*/ 1078 w 2462"/>
                <a:gd name="T73" fmla="*/ 209 h 825"/>
                <a:gd name="T74" fmla="*/ 1006 w 2462"/>
                <a:gd name="T75" fmla="*/ 234 h 825"/>
                <a:gd name="T76" fmla="*/ 954 w 2462"/>
                <a:gd name="T77" fmla="*/ 256 h 825"/>
                <a:gd name="T78" fmla="*/ 920 w 2462"/>
                <a:gd name="T79" fmla="*/ 271 h 825"/>
                <a:gd name="T80" fmla="*/ 909 w 2462"/>
                <a:gd name="T81" fmla="*/ 277 h 825"/>
                <a:gd name="T82" fmla="*/ 888 w 2462"/>
                <a:gd name="T83" fmla="*/ 278 h 825"/>
                <a:gd name="T84" fmla="*/ 834 w 2462"/>
                <a:gd name="T85" fmla="*/ 281 h 825"/>
                <a:gd name="T86" fmla="*/ 755 w 2462"/>
                <a:gd name="T87" fmla="*/ 278 h 825"/>
                <a:gd name="T88" fmla="*/ 662 w 2462"/>
                <a:gd name="T89" fmla="*/ 269 h 825"/>
                <a:gd name="T90" fmla="*/ 564 w 2462"/>
                <a:gd name="T91" fmla="*/ 242 h 825"/>
                <a:gd name="T92" fmla="*/ 471 w 2462"/>
                <a:gd name="T93" fmla="*/ 198 h 825"/>
                <a:gd name="T94" fmla="*/ 392 w 2462"/>
                <a:gd name="T95" fmla="*/ 129 h 825"/>
                <a:gd name="T96" fmla="*/ 338 w 2462"/>
                <a:gd name="T97" fmla="*/ 32 h 825"/>
                <a:gd name="T98" fmla="*/ 356 w 2462"/>
                <a:gd name="T99" fmla="*/ 55 h 825"/>
                <a:gd name="T100" fmla="*/ 377 w 2462"/>
                <a:gd name="T101" fmla="*/ 49 h 825"/>
                <a:gd name="T102" fmla="*/ 393 w 2462"/>
                <a:gd name="T103" fmla="*/ 27 h 825"/>
                <a:gd name="T104" fmla="*/ 400 w 2462"/>
                <a:gd name="T105" fmla="*/ 7 h 825"/>
                <a:gd name="T106" fmla="*/ 387 w 2462"/>
                <a:gd name="T107" fmla="*/ 0 h 825"/>
                <a:gd name="T108" fmla="*/ 350 w 2462"/>
                <a:gd name="T109" fmla="*/ 25 h 825"/>
                <a:gd name="T110" fmla="*/ 281 w 2462"/>
                <a:gd name="T111" fmla="*/ 94 h 825"/>
                <a:gd name="T112" fmla="*/ 176 w 2462"/>
                <a:gd name="T113" fmla="*/ 222 h 8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62"/>
                <a:gd name="T172" fmla="*/ 0 h 825"/>
                <a:gd name="T173" fmla="*/ 2462 w 2462"/>
                <a:gd name="T174" fmla="*/ 825 h 8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62" h="825">
                  <a:moveTo>
                    <a:pt x="176" y="222"/>
                  </a:moveTo>
                  <a:lnTo>
                    <a:pt x="154" y="253"/>
                  </a:lnTo>
                  <a:lnTo>
                    <a:pt x="106" y="337"/>
                  </a:lnTo>
                  <a:lnTo>
                    <a:pt x="50" y="450"/>
                  </a:lnTo>
                  <a:lnTo>
                    <a:pt x="10" y="576"/>
                  </a:lnTo>
                  <a:lnTo>
                    <a:pt x="0" y="693"/>
                  </a:lnTo>
                  <a:lnTo>
                    <a:pt x="47" y="783"/>
                  </a:lnTo>
                  <a:lnTo>
                    <a:pt x="168" y="825"/>
                  </a:lnTo>
                  <a:lnTo>
                    <a:pt x="385" y="800"/>
                  </a:lnTo>
                  <a:lnTo>
                    <a:pt x="640" y="717"/>
                  </a:lnTo>
                  <a:lnTo>
                    <a:pt x="870" y="610"/>
                  </a:lnTo>
                  <a:lnTo>
                    <a:pt x="1080" y="494"/>
                  </a:lnTo>
                  <a:lnTo>
                    <a:pt x="1277" y="385"/>
                  </a:lnTo>
                  <a:lnTo>
                    <a:pt x="1463" y="294"/>
                  </a:lnTo>
                  <a:lnTo>
                    <a:pt x="1647" y="239"/>
                  </a:lnTo>
                  <a:lnTo>
                    <a:pt x="1834" y="232"/>
                  </a:lnTo>
                  <a:lnTo>
                    <a:pt x="2031" y="293"/>
                  </a:lnTo>
                  <a:lnTo>
                    <a:pt x="2147" y="347"/>
                  </a:lnTo>
                  <a:lnTo>
                    <a:pt x="2245" y="387"/>
                  </a:lnTo>
                  <a:lnTo>
                    <a:pt x="2323" y="412"/>
                  </a:lnTo>
                  <a:lnTo>
                    <a:pt x="2384" y="426"/>
                  </a:lnTo>
                  <a:lnTo>
                    <a:pt x="2426" y="422"/>
                  </a:lnTo>
                  <a:lnTo>
                    <a:pt x="2452" y="405"/>
                  </a:lnTo>
                  <a:lnTo>
                    <a:pt x="2462" y="372"/>
                  </a:lnTo>
                  <a:lnTo>
                    <a:pt x="2457" y="323"/>
                  </a:lnTo>
                  <a:lnTo>
                    <a:pt x="2416" y="239"/>
                  </a:lnTo>
                  <a:lnTo>
                    <a:pt x="2340" y="174"/>
                  </a:lnTo>
                  <a:lnTo>
                    <a:pt x="2233" y="127"/>
                  </a:lnTo>
                  <a:lnTo>
                    <a:pt x="2105" y="96"/>
                  </a:lnTo>
                  <a:lnTo>
                    <a:pt x="1957" y="79"/>
                  </a:lnTo>
                  <a:lnTo>
                    <a:pt x="1801" y="77"/>
                  </a:lnTo>
                  <a:lnTo>
                    <a:pt x="1639" y="86"/>
                  </a:lnTo>
                  <a:lnTo>
                    <a:pt x="1479" y="106"/>
                  </a:lnTo>
                  <a:lnTo>
                    <a:pt x="1366" y="126"/>
                  </a:lnTo>
                  <a:lnTo>
                    <a:pt x="1259" y="152"/>
                  </a:lnTo>
                  <a:lnTo>
                    <a:pt x="1161" y="179"/>
                  </a:lnTo>
                  <a:lnTo>
                    <a:pt x="1078" y="209"/>
                  </a:lnTo>
                  <a:lnTo>
                    <a:pt x="1006" y="234"/>
                  </a:lnTo>
                  <a:lnTo>
                    <a:pt x="954" y="256"/>
                  </a:lnTo>
                  <a:lnTo>
                    <a:pt x="920" y="271"/>
                  </a:lnTo>
                  <a:lnTo>
                    <a:pt x="909" y="277"/>
                  </a:lnTo>
                  <a:lnTo>
                    <a:pt x="888" y="278"/>
                  </a:lnTo>
                  <a:lnTo>
                    <a:pt x="834" y="281"/>
                  </a:lnTo>
                  <a:lnTo>
                    <a:pt x="755" y="278"/>
                  </a:lnTo>
                  <a:lnTo>
                    <a:pt x="662" y="269"/>
                  </a:lnTo>
                  <a:lnTo>
                    <a:pt x="564" y="242"/>
                  </a:lnTo>
                  <a:lnTo>
                    <a:pt x="471" y="198"/>
                  </a:lnTo>
                  <a:lnTo>
                    <a:pt x="392" y="129"/>
                  </a:lnTo>
                  <a:lnTo>
                    <a:pt x="338" y="32"/>
                  </a:lnTo>
                  <a:lnTo>
                    <a:pt x="356" y="55"/>
                  </a:lnTo>
                  <a:lnTo>
                    <a:pt x="377" y="49"/>
                  </a:lnTo>
                  <a:lnTo>
                    <a:pt x="393" y="27"/>
                  </a:lnTo>
                  <a:lnTo>
                    <a:pt x="400" y="7"/>
                  </a:lnTo>
                  <a:lnTo>
                    <a:pt x="387" y="0"/>
                  </a:lnTo>
                  <a:lnTo>
                    <a:pt x="350" y="25"/>
                  </a:lnTo>
                  <a:lnTo>
                    <a:pt x="281" y="94"/>
                  </a:lnTo>
                  <a:lnTo>
                    <a:pt x="176" y="222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30" name="Freeform 50"/>
            <p:cNvSpPr>
              <a:spLocks/>
            </p:cNvSpPr>
            <p:nvPr/>
          </p:nvSpPr>
          <p:spPr bwMode="auto">
            <a:xfrm>
              <a:off x="366" y="1200"/>
              <a:ext cx="255" cy="391"/>
            </a:xfrm>
            <a:custGeom>
              <a:avLst/>
              <a:gdLst>
                <a:gd name="T0" fmla="*/ 324 w 765"/>
                <a:gd name="T1" fmla="*/ 307 h 1174"/>
                <a:gd name="T2" fmla="*/ 402 w 765"/>
                <a:gd name="T3" fmla="*/ 338 h 1174"/>
                <a:gd name="T4" fmla="*/ 465 w 765"/>
                <a:gd name="T5" fmla="*/ 416 h 1174"/>
                <a:gd name="T6" fmla="*/ 416 w 765"/>
                <a:gd name="T7" fmla="*/ 556 h 1174"/>
                <a:gd name="T8" fmla="*/ 233 w 765"/>
                <a:gd name="T9" fmla="*/ 726 h 1174"/>
                <a:gd name="T10" fmla="*/ 84 w 765"/>
                <a:gd name="T11" fmla="*/ 874 h 1174"/>
                <a:gd name="T12" fmla="*/ 0 w 765"/>
                <a:gd name="T13" fmla="*/ 987 h 1174"/>
                <a:gd name="T14" fmla="*/ 33 w 765"/>
                <a:gd name="T15" fmla="*/ 1024 h 1174"/>
                <a:gd name="T16" fmla="*/ 215 w 765"/>
                <a:gd name="T17" fmla="*/ 973 h 1174"/>
                <a:gd name="T18" fmla="*/ 371 w 765"/>
                <a:gd name="T19" fmla="*/ 991 h 1174"/>
                <a:gd name="T20" fmla="*/ 466 w 765"/>
                <a:gd name="T21" fmla="*/ 1069 h 1174"/>
                <a:gd name="T22" fmla="*/ 516 w 765"/>
                <a:gd name="T23" fmla="*/ 1149 h 1174"/>
                <a:gd name="T24" fmla="*/ 489 w 765"/>
                <a:gd name="T25" fmla="*/ 1003 h 1174"/>
                <a:gd name="T26" fmla="*/ 498 w 765"/>
                <a:gd name="T27" fmla="*/ 945 h 1174"/>
                <a:gd name="T28" fmla="*/ 520 w 765"/>
                <a:gd name="T29" fmla="*/ 813 h 1174"/>
                <a:gd name="T30" fmla="*/ 548 w 765"/>
                <a:gd name="T31" fmla="*/ 671 h 1174"/>
                <a:gd name="T32" fmla="*/ 575 w 765"/>
                <a:gd name="T33" fmla="*/ 583 h 1174"/>
                <a:gd name="T34" fmla="*/ 630 w 765"/>
                <a:gd name="T35" fmla="*/ 511 h 1174"/>
                <a:gd name="T36" fmla="*/ 714 w 765"/>
                <a:gd name="T37" fmla="*/ 397 h 1174"/>
                <a:gd name="T38" fmla="*/ 765 w 765"/>
                <a:gd name="T39" fmla="*/ 268 h 1174"/>
                <a:gd name="T40" fmla="*/ 730 w 765"/>
                <a:gd name="T41" fmla="*/ 157 h 1174"/>
                <a:gd name="T42" fmla="*/ 721 w 765"/>
                <a:gd name="T43" fmla="*/ 157 h 1174"/>
                <a:gd name="T44" fmla="*/ 698 w 765"/>
                <a:gd name="T45" fmla="*/ 164 h 1174"/>
                <a:gd name="T46" fmla="*/ 664 w 765"/>
                <a:gd name="T47" fmla="*/ 186 h 1174"/>
                <a:gd name="T48" fmla="*/ 621 w 765"/>
                <a:gd name="T49" fmla="*/ 235 h 1174"/>
                <a:gd name="T50" fmla="*/ 684 w 765"/>
                <a:gd name="T51" fmla="*/ 0 h 1174"/>
                <a:gd name="T52" fmla="*/ 670 w 765"/>
                <a:gd name="T53" fmla="*/ 14 h 1174"/>
                <a:gd name="T54" fmla="*/ 633 w 765"/>
                <a:gd name="T55" fmla="*/ 50 h 1174"/>
                <a:gd name="T56" fmla="*/ 582 w 765"/>
                <a:gd name="T57" fmla="*/ 92 h 1174"/>
                <a:gd name="T58" fmla="*/ 520 w 765"/>
                <a:gd name="T59" fmla="*/ 126 h 1174"/>
                <a:gd name="T60" fmla="*/ 488 w 765"/>
                <a:gd name="T61" fmla="*/ 145 h 1174"/>
                <a:gd name="T62" fmla="*/ 418 w 765"/>
                <a:gd name="T63" fmla="*/ 192 h 1174"/>
                <a:gd name="T64" fmla="*/ 346 w 765"/>
                <a:gd name="T65" fmla="*/ 249 h 1174"/>
                <a:gd name="T66" fmla="*/ 311 w 765"/>
                <a:gd name="T67" fmla="*/ 304 h 11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5"/>
                <a:gd name="T103" fmla="*/ 0 h 1174"/>
                <a:gd name="T104" fmla="*/ 765 w 765"/>
                <a:gd name="T105" fmla="*/ 1174 h 11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5" h="1174">
                  <a:moveTo>
                    <a:pt x="311" y="304"/>
                  </a:moveTo>
                  <a:lnTo>
                    <a:pt x="324" y="307"/>
                  </a:lnTo>
                  <a:lnTo>
                    <a:pt x="360" y="317"/>
                  </a:lnTo>
                  <a:lnTo>
                    <a:pt x="402" y="338"/>
                  </a:lnTo>
                  <a:lnTo>
                    <a:pt x="443" y="371"/>
                  </a:lnTo>
                  <a:lnTo>
                    <a:pt x="465" y="416"/>
                  </a:lnTo>
                  <a:lnTo>
                    <a:pt x="461" y="478"/>
                  </a:lnTo>
                  <a:lnTo>
                    <a:pt x="416" y="556"/>
                  </a:lnTo>
                  <a:lnTo>
                    <a:pt x="319" y="654"/>
                  </a:lnTo>
                  <a:lnTo>
                    <a:pt x="233" y="726"/>
                  </a:lnTo>
                  <a:lnTo>
                    <a:pt x="153" y="802"/>
                  </a:lnTo>
                  <a:lnTo>
                    <a:pt x="84" y="874"/>
                  </a:lnTo>
                  <a:lnTo>
                    <a:pt x="31" y="937"/>
                  </a:lnTo>
                  <a:lnTo>
                    <a:pt x="0" y="987"/>
                  </a:lnTo>
                  <a:lnTo>
                    <a:pt x="0" y="1018"/>
                  </a:lnTo>
                  <a:lnTo>
                    <a:pt x="33" y="1024"/>
                  </a:lnTo>
                  <a:lnTo>
                    <a:pt x="109" y="1003"/>
                  </a:lnTo>
                  <a:lnTo>
                    <a:pt x="215" y="973"/>
                  </a:lnTo>
                  <a:lnTo>
                    <a:pt x="301" y="971"/>
                  </a:lnTo>
                  <a:lnTo>
                    <a:pt x="371" y="991"/>
                  </a:lnTo>
                  <a:lnTo>
                    <a:pt x="426" y="1027"/>
                  </a:lnTo>
                  <a:lnTo>
                    <a:pt x="466" y="1069"/>
                  </a:lnTo>
                  <a:lnTo>
                    <a:pt x="496" y="1112"/>
                  </a:lnTo>
                  <a:lnTo>
                    <a:pt x="516" y="1149"/>
                  </a:lnTo>
                  <a:lnTo>
                    <a:pt x="529" y="1174"/>
                  </a:lnTo>
                  <a:lnTo>
                    <a:pt x="489" y="1003"/>
                  </a:lnTo>
                  <a:lnTo>
                    <a:pt x="492" y="987"/>
                  </a:lnTo>
                  <a:lnTo>
                    <a:pt x="498" y="945"/>
                  </a:lnTo>
                  <a:lnTo>
                    <a:pt x="507" y="884"/>
                  </a:lnTo>
                  <a:lnTo>
                    <a:pt x="520" y="813"/>
                  </a:lnTo>
                  <a:lnTo>
                    <a:pt x="533" y="738"/>
                  </a:lnTo>
                  <a:lnTo>
                    <a:pt x="548" y="671"/>
                  </a:lnTo>
                  <a:lnTo>
                    <a:pt x="562" y="616"/>
                  </a:lnTo>
                  <a:lnTo>
                    <a:pt x="575" y="583"/>
                  </a:lnTo>
                  <a:lnTo>
                    <a:pt x="595" y="554"/>
                  </a:lnTo>
                  <a:lnTo>
                    <a:pt x="630" y="511"/>
                  </a:lnTo>
                  <a:lnTo>
                    <a:pt x="672" y="457"/>
                  </a:lnTo>
                  <a:lnTo>
                    <a:pt x="714" y="397"/>
                  </a:lnTo>
                  <a:lnTo>
                    <a:pt x="745" y="332"/>
                  </a:lnTo>
                  <a:lnTo>
                    <a:pt x="765" y="268"/>
                  </a:lnTo>
                  <a:lnTo>
                    <a:pt x="762" y="208"/>
                  </a:lnTo>
                  <a:lnTo>
                    <a:pt x="730" y="157"/>
                  </a:lnTo>
                  <a:lnTo>
                    <a:pt x="727" y="156"/>
                  </a:lnTo>
                  <a:lnTo>
                    <a:pt x="721" y="157"/>
                  </a:lnTo>
                  <a:lnTo>
                    <a:pt x="711" y="158"/>
                  </a:lnTo>
                  <a:lnTo>
                    <a:pt x="698" y="164"/>
                  </a:lnTo>
                  <a:lnTo>
                    <a:pt x="682" y="171"/>
                  </a:lnTo>
                  <a:lnTo>
                    <a:pt x="664" y="186"/>
                  </a:lnTo>
                  <a:lnTo>
                    <a:pt x="643" y="206"/>
                  </a:lnTo>
                  <a:lnTo>
                    <a:pt x="621" y="235"/>
                  </a:lnTo>
                  <a:lnTo>
                    <a:pt x="676" y="33"/>
                  </a:lnTo>
                  <a:lnTo>
                    <a:pt x="684" y="0"/>
                  </a:lnTo>
                  <a:lnTo>
                    <a:pt x="679" y="3"/>
                  </a:lnTo>
                  <a:lnTo>
                    <a:pt x="670" y="14"/>
                  </a:lnTo>
                  <a:lnTo>
                    <a:pt x="653" y="31"/>
                  </a:lnTo>
                  <a:lnTo>
                    <a:pt x="633" y="50"/>
                  </a:lnTo>
                  <a:lnTo>
                    <a:pt x="608" y="71"/>
                  </a:lnTo>
                  <a:lnTo>
                    <a:pt x="582" y="92"/>
                  </a:lnTo>
                  <a:lnTo>
                    <a:pt x="551" y="111"/>
                  </a:lnTo>
                  <a:lnTo>
                    <a:pt x="520" y="126"/>
                  </a:lnTo>
                  <a:lnTo>
                    <a:pt x="510" y="131"/>
                  </a:lnTo>
                  <a:lnTo>
                    <a:pt x="488" y="145"/>
                  </a:lnTo>
                  <a:lnTo>
                    <a:pt x="454" y="166"/>
                  </a:lnTo>
                  <a:lnTo>
                    <a:pt x="418" y="192"/>
                  </a:lnTo>
                  <a:lnTo>
                    <a:pt x="379" y="220"/>
                  </a:lnTo>
                  <a:lnTo>
                    <a:pt x="346" y="249"/>
                  </a:lnTo>
                  <a:lnTo>
                    <a:pt x="321" y="278"/>
                  </a:lnTo>
                  <a:lnTo>
                    <a:pt x="311" y="304"/>
                  </a:lnTo>
                  <a:close/>
                </a:path>
              </a:pathLst>
            </a:custGeom>
            <a:solidFill>
              <a:srgbClr val="AD8C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31" name="Freeform 51"/>
            <p:cNvSpPr>
              <a:spLocks/>
            </p:cNvSpPr>
            <p:nvPr/>
          </p:nvSpPr>
          <p:spPr bwMode="auto">
            <a:xfrm>
              <a:off x="347" y="1503"/>
              <a:ext cx="521" cy="265"/>
            </a:xfrm>
            <a:custGeom>
              <a:avLst/>
              <a:gdLst>
                <a:gd name="T0" fmla="*/ 203 w 1563"/>
                <a:gd name="T1" fmla="*/ 190 h 793"/>
                <a:gd name="T2" fmla="*/ 247 w 1563"/>
                <a:gd name="T3" fmla="*/ 223 h 793"/>
                <a:gd name="T4" fmla="*/ 285 w 1563"/>
                <a:gd name="T5" fmla="*/ 280 h 793"/>
                <a:gd name="T6" fmla="*/ 267 w 1563"/>
                <a:gd name="T7" fmla="*/ 350 h 793"/>
                <a:gd name="T8" fmla="*/ 153 w 1563"/>
                <a:gd name="T9" fmla="*/ 441 h 793"/>
                <a:gd name="T10" fmla="*/ 47 w 1563"/>
                <a:gd name="T11" fmla="*/ 596 h 793"/>
                <a:gd name="T12" fmla="*/ 0 w 1563"/>
                <a:gd name="T13" fmla="*/ 741 h 793"/>
                <a:gd name="T14" fmla="*/ 37 w 1563"/>
                <a:gd name="T15" fmla="*/ 793 h 793"/>
                <a:gd name="T16" fmla="*/ 157 w 1563"/>
                <a:gd name="T17" fmla="*/ 702 h 793"/>
                <a:gd name="T18" fmla="*/ 262 w 1563"/>
                <a:gd name="T19" fmla="*/ 589 h 793"/>
                <a:gd name="T20" fmla="*/ 374 w 1563"/>
                <a:gd name="T21" fmla="*/ 504 h 793"/>
                <a:gd name="T22" fmla="*/ 531 w 1563"/>
                <a:gd name="T23" fmla="*/ 481 h 793"/>
                <a:gd name="T24" fmla="*/ 712 w 1563"/>
                <a:gd name="T25" fmla="*/ 520 h 793"/>
                <a:gd name="T26" fmla="*/ 839 w 1563"/>
                <a:gd name="T27" fmla="*/ 520 h 793"/>
                <a:gd name="T28" fmla="*/ 944 w 1563"/>
                <a:gd name="T29" fmla="*/ 466 h 793"/>
                <a:gd name="T30" fmla="*/ 1041 w 1563"/>
                <a:gd name="T31" fmla="*/ 352 h 793"/>
                <a:gd name="T32" fmla="*/ 1128 w 1563"/>
                <a:gd name="T33" fmla="*/ 213 h 793"/>
                <a:gd name="T34" fmla="*/ 1236 w 1563"/>
                <a:gd name="T35" fmla="*/ 116 h 793"/>
                <a:gd name="T36" fmla="*/ 1367 w 1563"/>
                <a:gd name="T37" fmla="*/ 60 h 793"/>
                <a:gd name="T38" fmla="*/ 1500 w 1563"/>
                <a:gd name="T39" fmla="*/ 67 h 793"/>
                <a:gd name="T40" fmla="*/ 1558 w 1563"/>
                <a:gd name="T41" fmla="*/ 98 h 793"/>
                <a:gd name="T42" fmla="*/ 1521 w 1563"/>
                <a:gd name="T43" fmla="*/ 67 h 793"/>
                <a:gd name="T44" fmla="*/ 1443 w 1563"/>
                <a:gd name="T45" fmla="*/ 28 h 793"/>
                <a:gd name="T46" fmla="*/ 1322 w 1563"/>
                <a:gd name="T47" fmla="*/ 1 h 793"/>
                <a:gd name="T48" fmla="*/ 1164 w 1563"/>
                <a:gd name="T49" fmla="*/ 10 h 793"/>
                <a:gd name="T50" fmla="*/ 1030 w 1563"/>
                <a:gd name="T51" fmla="*/ 71 h 793"/>
                <a:gd name="T52" fmla="*/ 935 w 1563"/>
                <a:gd name="T53" fmla="*/ 149 h 793"/>
                <a:gd name="T54" fmla="*/ 886 w 1563"/>
                <a:gd name="T55" fmla="*/ 208 h 793"/>
                <a:gd name="T56" fmla="*/ 671 w 1563"/>
                <a:gd name="T57" fmla="*/ 326 h 793"/>
                <a:gd name="T58" fmla="*/ 508 w 1563"/>
                <a:gd name="T59" fmla="*/ 256 h 793"/>
                <a:gd name="T60" fmla="*/ 475 w 1563"/>
                <a:gd name="T61" fmla="*/ 238 h 793"/>
                <a:gd name="T62" fmla="*/ 396 w 1563"/>
                <a:gd name="T63" fmla="*/ 205 h 793"/>
                <a:gd name="T64" fmla="*/ 294 w 1563"/>
                <a:gd name="T65" fmla="*/ 179 h 793"/>
                <a:gd name="T66" fmla="*/ 197 w 1563"/>
                <a:gd name="T67" fmla="*/ 186 h 7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63"/>
                <a:gd name="T103" fmla="*/ 0 h 793"/>
                <a:gd name="T104" fmla="*/ 1563 w 1563"/>
                <a:gd name="T105" fmla="*/ 793 h 7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63" h="793">
                  <a:moveTo>
                    <a:pt x="197" y="186"/>
                  </a:moveTo>
                  <a:lnTo>
                    <a:pt x="203" y="190"/>
                  </a:lnTo>
                  <a:lnTo>
                    <a:pt x="223" y="203"/>
                  </a:lnTo>
                  <a:lnTo>
                    <a:pt x="247" y="223"/>
                  </a:lnTo>
                  <a:lnTo>
                    <a:pt x="270" y="250"/>
                  </a:lnTo>
                  <a:lnTo>
                    <a:pt x="285" y="280"/>
                  </a:lnTo>
                  <a:lnTo>
                    <a:pt x="287" y="315"/>
                  </a:lnTo>
                  <a:lnTo>
                    <a:pt x="267" y="350"/>
                  </a:lnTo>
                  <a:lnTo>
                    <a:pt x="221" y="388"/>
                  </a:lnTo>
                  <a:lnTo>
                    <a:pt x="153" y="441"/>
                  </a:lnTo>
                  <a:lnTo>
                    <a:pt x="95" y="514"/>
                  </a:lnTo>
                  <a:lnTo>
                    <a:pt x="47" y="596"/>
                  </a:lnTo>
                  <a:lnTo>
                    <a:pt x="15" y="675"/>
                  </a:lnTo>
                  <a:lnTo>
                    <a:pt x="0" y="741"/>
                  </a:lnTo>
                  <a:lnTo>
                    <a:pt x="7" y="785"/>
                  </a:lnTo>
                  <a:lnTo>
                    <a:pt x="37" y="793"/>
                  </a:lnTo>
                  <a:lnTo>
                    <a:pt x="97" y="760"/>
                  </a:lnTo>
                  <a:lnTo>
                    <a:pt x="157" y="702"/>
                  </a:lnTo>
                  <a:lnTo>
                    <a:pt x="211" y="644"/>
                  </a:lnTo>
                  <a:lnTo>
                    <a:pt x="262" y="589"/>
                  </a:lnTo>
                  <a:lnTo>
                    <a:pt x="315" y="542"/>
                  </a:lnTo>
                  <a:lnTo>
                    <a:pt x="374" y="504"/>
                  </a:lnTo>
                  <a:lnTo>
                    <a:pt x="445" y="483"/>
                  </a:lnTo>
                  <a:lnTo>
                    <a:pt x="531" y="481"/>
                  </a:lnTo>
                  <a:lnTo>
                    <a:pt x="640" y="504"/>
                  </a:lnTo>
                  <a:lnTo>
                    <a:pt x="712" y="520"/>
                  </a:lnTo>
                  <a:lnTo>
                    <a:pt x="779" y="526"/>
                  </a:lnTo>
                  <a:lnTo>
                    <a:pt x="839" y="520"/>
                  </a:lnTo>
                  <a:lnTo>
                    <a:pt x="894" y="500"/>
                  </a:lnTo>
                  <a:lnTo>
                    <a:pt x="944" y="466"/>
                  </a:lnTo>
                  <a:lnTo>
                    <a:pt x="994" y="416"/>
                  </a:lnTo>
                  <a:lnTo>
                    <a:pt x="1041" y="352"/>
                  </a:lnTo>
                  <a:lnTo>
                    <a:pt x="1090" y="271"/>
                  </a:lnTo>
                  <a:lnTo>
                    <a:pt x="1128" y="213"/>
                  </a:lnTo>
                  <a:lnTo>
                    <a:pt x="1177" y="161"/>
                  </a:lnTo>
                  <a:lnTo>
                    <a:pt x="1236" y="116"/>
                  </a:lnTo>
                  <a:lnTo>
                    <a:pt x="1300" y="82"/>
                  </a:lnTo>
                  <a:lnTo>
                    <a:pt x="1367" y="60"/>
                  </a:lnTo>
                  <a:lnTo>
                    <a:pt x="1434" y="55"/>
                  </a:lnTo>
                  <a:lnTo>
                    <a:pt x="1500" y="67"/>
                  </a:lnTo>
                  <a:lnTo>
                    <a:pt x="1563" y="103"/>
                  </a:lnTo>
                  <a:lnTo>
                    <a:pt x="1558" y="98"/>
                  </a:lnTo>
                  <a:lnTo>
                    <a:pt x="1544" y="86"/>
                  </a:lnTo>
                  <a:lnTo>
                    <a:pt x="1521" y="67"/>
                  </a:lnTo>
                  <a:lnTo>
                    <a:pt x="1488" y="48"/>
                  </a:lnTo>
                  <a:lnTo>
                    <a:pt x="1443" y="28"/>
                  </a:lnTo>
                  <a:lnTo>
                    <a:pt x="1389" y="12"/>
                  </a:lnTo>
                  <a:lnTo>
                    <a:pt x="1322" y="1"/>
                  </a:lnTo>
                  <a:lnTo>
                    <a:pt x="1245" y="0"/>
                  </a:lnTo>
                  <a:lnTo>
                    <a:pt x="1164" y="10"/>
                  </a:lnTo>
                  <a:lnTo>
                    <a:pt x="1093" y="36"/>
                  </a:lnTo>
                  <a:lnTo>
                    <a:pt x="1030" y="71"/>
                  </a:lnTo>
                  <a:lnTo>
                    <a:pt x="978" y="111"/>
                  </a:lnTo>
                  <a:lnTo>
                    <a:pt x="935" y="149"/>
                  </a:lnTo>
                  <a:lnTo>
                    <a:pt x="905" y="183"/>
                  </a:lnTo>
                  <a:lnTo>
                    <a:pt x="886" y="208"/>
                  </a:lnTo>
                  <a:lnTo>
                    <a:pt x="880" y="217"/>
                  </a:lnTo>
                  <a:lnTo>
                    <a:pt x="671" y="326"/>
                  </a:lnTo>
                  <a:lnTo>
                    <a:pt x="457" y="392"/>
                  </a:lnTo>
                  <a:lnTo>
                    <a:pt x="508" y="256"/>
                  </a:lnTo>
                  <a:lnTo>
                    <a:pt x="498" y="250"/>
                  </a:lnTo>
                  <a:lnTo>
                    <a:pt x="475" y="238"/>
                  </a:lnTo>
                  <a:lnTo>
                    <a:pt x="439" y="222"/>
                  </a:lnTo>
                  <a:lnTo>
                    <a:pt x="396" y="205"/>
                  </a:lnTo>
                  <a:lnTo>
                    <a:pt x="345" y="190"/>
                  </a:lnTo>
                  <a:lnTo>
                    <a:pt x="294" y="179"/>
                  </a:lnTo>
                  <a:lnTo>
                    <a:pt x="243" y="177"/>
                  </a:lnTo>
                  <a:lnTo>
                    <a:pt x="197" y="186"/>
                  </a:lnTo>
                  <a:close/>
                </a:path>
              </a:pathLst>
            </a:custGeom>
            <a:solidFill>
              <a:srgbClr val="FFA3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32" name="Freeform 52"/>
            <p:cNvSpPr>
              <a:spLocks/>
            </p:cNvSpPr>
            <p:nvPr/>
          </p:nvSpPr>
          <p:spPr bwMode="auto">
            <a:xfrm>
              <a:off x="842" y="1258"/>
              <a:ext cx="264" cy="477"/>
            </a:xfrm>
            <a:custGeom>
              <a:avLst/>
              <a:gdLst>
                <a:gd name="T0" fmla="*/ 28 w 793"/>
                <a:gd name="T1" fmla="*/ 419 h 1431"/>
                <a:gd name="T2" fmla="*/ 59 w 793"/>
                <a:gd name="T3" fmla="*/ 343 h 1431"/>
                <a:gd name="T4" fmla="*/ 123 w 793"/>
                <a:gd name="T5" fmla="*/ 250 h 1431"/>
                <a:gd name="T6" fmla="*/ 220 w 793"/>
                <a:gd name="T7" fmla="*/ 206 h 1431"/>
                <a:gd name="T8" fmla="*/ 341 w 793"/>
                <a:gd name="T9" fmla="*/ 264 h 1431"/>
                <a:gd name="T10" fmla="*/ 444 w 793"/>
                <a:gd name="T11" fmla="*/ 407 h 1431"/>
                <a:gd name="T12" fmla="*/ 509 w 793"/>
                <a:gd name="T13" fmla="*/ 608 h 1431"/>
                <a:gd name="T14" fmla="*/ 522 w 793"/>
                <a:gd name="T15" fmla="*/ 848 h 1431"/>
                <a:gd name="T16" fmla="*/ 496 w 793"/>
                <a:gd name="T17" fmla="*/ 1103 h 1431"/>
                <a:gd name="T18" fmla="*/ 554 w 793"/>
                <a:gd name="T19" fmla="*/ 1328 h 1431"/>
                <a:gd name="T20" fmla="*/ 665 w 793"/>
                <a:gd name="T21" fmla="*/ 1431 h 1431"/>
                <a:gd name="T22" fmla="*/ 765 w 793"/>
                <a:gd name="T23" fmla="*/ 1315 h 1431"/>
                <a:gd name="T24" fmla="*/ 614 w 793"/>
                <a:gd name="T25" fmla="*/ 681 h 1431"/>
                <a:gd name="T26" fmla="*/ 606 w 793"/>
                <a:gd name="T27" fmla="*/ 645 h 1431"/>
                <a:gd name="T28" fmla="*/ 587 w 793"/>
                <a:gd name="T29" fmla="*/ 551 h 1431"/>
                <a:gd name="T30" fmla="*/ 564 w 793"/>
                <a:gd name="T31" fmla="*/ 421 h 1431"/>
                <a:gd name="T32" fmla="*/ 544 w 793"/>
                <a:gd name="T33" fmla="*/ 277 h 1431"/>
                <a:gd name="T34" fmla="*/ 389 w 793"/>
                <a:gd name="T35" fmla="*/ 91 h 1431"/>
                <a:gd name="T36" fmla="*/ 381 w 793"/>
                <a:gd name="T37" fmla="*/ 84 h 1431"/>
                <a:gd name="T38" fmla="*/ 364 w 793"/>
                <a:gd name="T39" fmla="*/ 70 h 1431"/>
                <a:gd name="T40" fmla="*/ 339 w 793"/>
                <a:gd name="T41" fmla="*/ 53 h 1431"/>
                <a:gd name="T42" fmla="*/ 311 w 793"/>
                <a:gd name="T43" fmla="*/ 44 h 1431"/>
                <a:gd name="T44" fmla="*/ 290 w 793"/>
                <a:gd name="T45" fmla="*/ 34 h 1431"/>
                <a:gd name="T46" fmla="*/ 244 w 793"/>
                <a:gd name="T47" fmla="*/ 15 h 1431"/>
                <a:gd name="T48" fmla="*/ 189 w 793"/>
                <a:gd name="T49" fmla="*/ 1 h 1431"/>
                <a:gd name="T50" fmla="*/ 148 w 793"/>
                <a:gd name="T51" fmla="*/ 5 h 1431"/>
                <a:gd name="T52" fmla="*/ 120 w 793"/>
                <a:gd name="T53" fmla="*/ 27 h 1431"/>
                <a:gd name="T54" fmla="*/ 98 w 793"/>
                <a:gd name="T55" fmla="*/ 56 h 1431"/>
                <a:gd name="T56" fmla="*/ 82 w 793"/>
                <a:gd name="T57" fmla="*/ 80 h 1431"/>
                <a:gd name="T58" fmla="*/ 78 w 793"/>
                <a:gd name="T59" fmla="*/ 91 h 1431"/>
                <a:gd name="T60" fmla="*/ 69 w 793"/>
                <a:gd name="T61" fmla="*/ 101 h 1431"/>
                <a:gd name="T62" fmla="*/ 51 w 793"/>
                <a:gd name="T63" fmla="*/ 126 h 1431"/>
                <a:gd name="T64" fmla="*/ 32 w 793"/>
                <a:gd name="T65" fmla="*/ 159 h 1431"/>
                <a:gd name="T66" fmla="*/ 24 w 793"/>
                <a:gd name="T67" fmla="*/ 192 h 1431"/>
                <a:gd name="T68" fmla="*/ 22 w 793"/>
                <a:gd name="T69" fmla="*/ 223 h 1431"/>
                <a:gd name="T70" fmla="*/ 20 w 793"/>
                <a:gd name="T71" fmla="*/ 256 h 1431"/>
                <a:gd name="T72" fmla="*/ 17 w 793"/>
                <a:gd name="T73" fmla="*/ 281 h 1431"/>
                <a:gd name="T74" fmla="*/ 17 w 793"/>
                <a:gd name="T75" fmla="*/ 292 h 1431"/>
                <a:gd name="T76" fmla="*/ 11 w 793"/>
                <a:gd name="T77" fmla="*/ 308 h 1431"/>
                <a:gd name="T78" fmla="*/ 2 w 793"/>
                <a:gd name="T79" fmla="*/ 350 h 1431"/>
                <a:gd name="T80" fmla="*/ 3 w 793"/>
                <a:gd name="T81" fmla="*/ 396 h 1431"/>
                <a:gd name="T82" fmla="*/ 24 w 793"/>
                <a:gd name="T83" fmla="*/ 433 h 143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93"/>
                <a:gd name="T127" fmla="*/ 0 h 1431"/>
                <a:gd name="T128" fmla="*/ 793 w 793"/>
                <a:gd name="T129" fmla="*/ 1431 h 143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93" h="1431">
                  <a:moveTo>
                    <a:pt x="24" y="433"/>
                  </a:moveTo>
                  <a:lnTo>
                    <a:pt x="28" y="419"/>
                  </a:lnTo>
                  <a:lnTo>
                    <a:pt x="40" y="386"/>
                  </a:lnTo>
                  <a:lnTo>
                    <a:pt x="59" y="343"/>
                  </a:lnTo>
                  <a:lnTo>
                    <a:pt x="88" y="295"/>
                  </a:lnTo>
                  <a:lnTo>
                    <a:pt x="123" y="250"/>
                  </a:lnTo>
                  <a:lnTo>
                    <a:pt x="167" y="218"/>
                  </a:lnTo>
                  <a:lnTo>
                    <a:pt x="220" y="206"/>
                  </a:lnTo>
                  <a:lnTo>
                    <a:pt x="280" y="223"/>
                  </a:lnTo>
                  <a:lnTo>
                    <a:pt x="341" y="264"/>
                  </a:lnTo>
                  <a:lnTo>
                    <a:pt x="396" y="328"/>
                  </a:lnTo>
                  <a:lnTo>
                    <a:pt x="444" y="407"/>
                  </a:lnTo>
                  <a:lnTo>
                    <a:pt x="483" y="503"/>
                  </a:lnTo>
                  <a:lnTo>
                    <a:pt x="509" y="608"/>
                  </a:lnTo>
                  <a:lnTo>
                    <a:pt x="523" y="725"/>
                  </a:lnTo>
                  <a:lnTo>
                    <a:pt x="522" y="848"/>
                  </a:lnTo>
                  <a:lnTo>
                    <a:pt x="506" y="976"/>
                  </a:lnTo>
                  <a:lnTo>
                    <a:pt x="496" y="1103"/>
                  </a:lnTo>
                  <a:lnTo>
                    <a:pt x="514" y="1225"/>
                  </a:lnTo>
                  <a:lnTo>
                    <a:pt x="554" y="1328"/>
                  </a:lnTo>
                  <a:lnTo>
                    <a:pt x="608" y="1401"/>
                  </a:lnTo>
                  <a:lnTo>
                    <a:pt x="665" y="1431"/>
                  </a:lnTo>
                  <a:lnTo>
                    <a:pt x="721" y="1406"/>
                  </a:lnTo>
                  <a:lnTo>
                    <a:pt x="765" y="1315"/>
                  </a:lnTo>
                  <a:lnTo>
                    <a:pt x="793" y="1146"/>
                  </a:lnTo>
                  <a:lnTo>
                    <a:pt x="614" y="681"/>
                  </a:lnTo>
                  <a:lnTo>
                    <a:pt x="611" y="671"/>
                  </a:lnTo>
                  <a:lnTo>
                    <a:pt x="606" y="645"/>
                  </a:lnTo>
                  <a:lnTo>
                    <a:pt x="597" y="603"/>
                  </a:lnTo>
                  <a:lnTo>
                    <a:pt x="587" y="551"/>
                  </a:lnTo>
                  <a:lnTo>
                    <a:pt x="575" y="489"/>
                  </a:lnTo>
                  <a:lnTo>
                    <a:pt x="564" y="421"/>
                  </a:lnTo>
                  <a:lnTo>
                    <a:pt x="553" y="349"/>
                  </a:lnTo>
                  <a:lnTo>
                    <a:pt x="544" y="277"/>
                  </a:lnTo>
                  <a:lnTo>
                    <a:pt x="451" y="60"/>
                  </a:lnTo>
                  <a:lnTo>
                    <a:pt x="389" y="91"/>
                  </a:lnTo>
                  <a:lnTo>
                    <a:pt x="387" y="89"/>
                  </a:lnTo>
                  <a:lnTo>
                    <a:pt x="381" y="84"/>
                  </a:lnTo>
                  <a:lnTo>
                    <a:pt x="373" y="77"/>
                  </a:lnTo>
                  <a:lnTo>
                    <a:pt x="364" y="70"/>
                  </a:lnTo>
                  <a:lnTo>
                    <a:pt x="351" y="61"/>
                  </a:lnTo>
                  <a:lnTo>
                    <a:pt x="339" y="53"/>
                  </a:lnTo>
                  <a:lnTo>
                    <a:pt x="324" y="47"/>
                  </a:lnTo>
                  <a:lnTo>
                    <a:pt x="311" y="44"/>
                  </a:lnTo>
                  <a:lnTo>
                    <a:pt x="304" y="40"/>
                  </a:lnTo>
                  <a:lnTo>
                    <a:pt x="290" y="34"/>
                  </a:lnTo>
                  <a:lnTo>
                    <a:pt x="268" y="24"/>
                  </a:lnTo>
                  <a:lnTo>
                    <a:pt x="244" y="15"/>
                  </a:lnTo>
                  <a:lnTo>
                    <a:pt x="215" y="6"/>
                  </a:lnTo>
                  <a:lnTo>
                    <a:pt x="189" y="1"/>
                  </a:lnTo>
                  <a:lnTo>
                    <a:pt x="165" y="0"/>
                  </a:lnTo>
                  <a:lnTo>
                    <a:pt x="148" y="5"/>
                  </a:lnTo>
                  <a:lnTo>
                    <a:pt x="133" y="14"/>
                  </a:lnTo>
                  <a:lnTo>
                    <a:pt x="120" y="27"/>
                  </a:lnTo>
                  <a:lnTo>
                    <a:pt x="108" y="41"/>
                  </a:lnTo>
                  <a:lnTo>
                    <a:pt x="98" y="56"/>
                  </a:lnTo>
                  <a:lnTo>
                    <a:pt x="89" y="68"/>
                  </a:lnTo>
                  <a:lnTo>
                    <a:pt x="82" y="80"/>
                  </a:lnTo>
                  <a:lnTo>
                    <a:pt x="78" y="88"/>
                  </a:lnTo>
                  <a:lnTo>
                    <a:pt x="78" y="91"/>
                  </a:lnTo>
                  <a:lnTo>
                    <a:pt x="75" y="93"/>
                  </a:lnTo>
                  <a:lnTo>
                    <a:pt x="69" y="101"/>
                  </a:lnTo>
                  <a:lnTo>
                    <a:pt x="59" y="112"/>
                  </a:lnTo>
                  <a:lnTo>
                    <a:pt x="51" y="126"/>
                  </a:lnTo>
                  <a:lnTo>
                    <a:pt x="41" y="141"/>
                  </a:lnTo>
                  <a:lnTo>
                    <a:pt x="32" y="159"/>
                  </a:lnTo>
                  <a:lnTo>
                    <a:pt x="26" y="175"/>
                  </a:lnTo>
                  <a:lnTo>
                    <a:pt x="24" y="192"/>
                  </a:lnTo>
                  <a:lnTo>
                    <a:pt x="23" y="206"/>
                  </a:lnTo>
                  <a:lnTo>
                    <a:pt x="22" y="223"/>
                  </a:lnTo>
                  <a:lnTo>
                    <a:pt x="21" y="239"/>
                  </a:lnTo>
                  <a:lnTo>
                    <a:pt x="20" y="256"/>
                  </a:lnTo>
                  <a:lnTo>
                    <a:pt x="18" y="269"/>
                  </a:lnTo>
                  <a:lnTo>
                    <a:pt x="17" y="281"/>
                  </a:lnTo>
                  <a:lnTo>
                    <a:pt x="17" y="289"/>
                  </a:lnTo>
                  <a:lnTo>
                    <a:pt x="17" y="292"/>
                  </a:lnTo>
                  <a:lnTo>
                    <a:pt x="14" y="296"/>
                  </a:lnTo>
                  <a:lnTo>
                    <a:pt x="11" y="308"/>
                  </a:lnTo>
                  <a:lnTo>
                    <a:pt x="6" y="327"/>
                  </a:lnTo>
                  <a:lnTo>
                    <a:pt x="2" y="350"/>
                  </a:lnTo>
                  <a:lnTo>
                    <a:pt x="0" y="373"/>
                  </a:lnTo>
                  <a:lnTo>
                    <a:pt x="3" y="396"/>
                  </a:lnTo>
                  <a:lnTo>
                    <a:pt x="10" y="416"/>
                  </a:lnTo>
                  <a:lnTo>
                    <a:pt x="24" y="433"/>
                  </a:lnTo>
                  <a:close/>
                </a:path>
              </a:pathLst>
            </a:custGeom>
            <a:solidFill>
              <a:srgbClr val="FFA3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33" name="Freeform 53"/>
            <p:cNvSpPr>
              <a:spLocks/>
            </p:cNvSpPr>
            <p:nvPr/>
          </p:nvSpPr>
          <p:spPr bwMode="auto">
            <a:xfrm>
              <a:off x="716" y="844"/>
              <a:ext cx="302" cy="370"/>
            </a:xfrm>
            <a:custGeom>
              <a:avLst/>
              <a:gdLst>
                <a:gd name="T0" fmla="*/ 10 w 907"/>
                <a:gd name="T1" fmla="*/ 37 h 1108"/>
                <a:gd name="T2" fmla="*/ 82 w 907"/>
                <a:gd name="T3" fmla="*/ 137 h 1108"/>
                <a:gd name="T4" fmla="*/ 197 w 907"/>
                <a:gd name="T5" fmla="*/ 249 h 1108"/>
                <a:gd name="T6" fmla="*/ 319 w 907"/>
                <a:gd name="T7" fmla="*/ 276 h 1108"/>
                <a:gd name="T8" fmla="*/ 403 w 907"/>
                <a:gd name="T9" fmla="*/ 189 h 1108"/>
                <a:gd name="T10" fmla="*/ 451 w 907"/>
                <a:gd name="T11" fmla="*/ 179 h 1108"/>
                <a:gd name="T12" fmla="*/ 476 w 907"/>
                <a:gd name="T13" fmla="*/ 247 h 1108"/>
                <a:gd name="T14" fmla="*/ 474 w 907"/>
                <a:gd name="T15" fmla="*/ 379 h 1108"/>
                <a:gd name="T16" fmla="*/ 452 w 907"/>
                <a:gd name="T17" fmla="*/ 581 h 1108"/>
                <a:gd name="T18" fmla="*/ 490 w 907"/>
                <a:gd name="T19" fmla="*/ 787 h 1108"/>
                <a:gd name="T20" fmla="*/ 579 w 907"/>
                <a:gd name="T21" fmla="*/ 951 h 1108"/>
                <a:gd name="T22" fmla="*/ 686 w 907"/>
                <a:gd name="T23" fmla="*/ 1068 h 1108"/>
                <a:gd name="T24" fmla="*/ 743 w 907"/>
                <a:gd name="T25" fmla="*/ 1103 h 1108"/>
                <a:gd name="T26" fmla="*/ 788 w 907"/>
                <a:gd name="T27" fmla="*/ 1073 h 1108"/>
                <a:gd name="T28" fmla="*/ 850 w 907"/>
                <a:gd name="T29" fmla="*/ 1021 h 1108"/>
                <a:gd name="T30" fmla="*/ 897 w 907"/>
                <a:gd name="T31" fmla="*/ 953 h 1108"/>
                <a:gd name="T32" fmla="*/ 906 w 907"/>
                <a:gd name="T33" fmla="*/ 880 h 1108"/>
                <a:gd name="T34" fmla="*/ 894 w 907"/>
                <a:gd name="T35" fmla="*/ 836 h 1108"/>
                <a:gd name="T36" fmla="*/ 875 w 907"/>
                <a:gd name="T37" fmla="*/ 817 h 1108"/>
                <a:gd name="T38" fmla="*/ 862 w 907"/>
                <a:gd name="T39" fmla="*/ 813 h 1108"/>
                <a:gd name="T40" fmla="*/ 745 w 907"/>
                <a:gd name="T41" fmla="*/ 803 h 1108"/>
                <a:gd name="T42" fmla="*/ 717 w 907"/>
                <a:gd name="T43" fmla="*/ 655 h 1108"/>
                <a:gd name="T44" fmla="*/ 692 w 907"/>
                <a:gd name="T45" fmla="*/ 643 h 1108"/>
                <a:gd name="T46" fmla="*/ 657 w 907"/>
                <a:gd name="T47" fmla="*/ 629 h 1108"/>
                <a:gd name="T48" fmla="*/ 626 w 907"/>
                <a:gd name="T49" fmla="*/ 628 h 1108"/>
                <a:gd name="T50" fmla="*/ 620 w 907"/>
                <a:gd name="T51" fmla="*/ 632 h 1108"/>
                <a:gd name="T52" fmla="*/ 633 w 907"/>
                <a:gd name="T53" fmla="*/ 607 h 1108"/>
                <a:gd name="T54" fmla="*/ 647 w 907"/>
                <a:gd name="T55" fmla="*/ 570 h 1108"/>
                <a:gd name="T56" fmla="*/ 651 w 907"/>
                <a:gd name="T57" fmla="*/ 533 h 1108"/>
                <a:gd name="T58" fmla="*/ 630 w 907"/>
                <a:gd name="T59" fmla="*/ 501 h 1108"/>
                <a:gd name="T60" fmla="*/ 600 w 907"/>
                <a:gd name="T61" fmla="*/ 467 h 1108"/>
                <a:gd name="T62" fmla="*/ 570 w 907"/>
                <a:gd name="T63" fmla="*/ 431 h 1108"/>
                <a:gd name="T64" fmla="*/ 549 w 907"/>
                <a:gd name="T65" fmla="*/ 396 h 1108"/>
                <a:gd name="T66" fmla="*/ 541 w 907"/>
                <a:gd name="T67" fmla="*/ 360 h 1108"/>
                <a:gd name="T68" fmla="*/ 537 w 907"/>
                <a:gd name="T69" fmla="*/ 278 h 1108"/>
                <a:gd name="T70" fmla="*/ 519 w 907"/>
                <a:gd name="T71" fmla="*/ 169 h 1108"/>
                <a:gd name="T72" fmla="*/ 463 w 907"/>
                <a:gd name="T73" fmla="*/ 67 h 1108"/>
                <a:gd name="T74" fmla="*/ 410 w 907"/>
                <a:gd name="T75" fmla="*/ 25 h 1108"/>
                <a:gd name="T76" fmla="*/ 380 w 907"/>
                <a:gd name="T77" fmla="*/ 15 h 1108"/>
                <a:gd name="T78" fmla="*/ 329 w 907"/>
                <a:gd name="T79" fmla="*/ 4 h 1108"/>
                <a:gd name="T80" fmla="*/ 266 w 907"/>
                <a:gd name="T81" fmla="*/ 1 h 1108"/>
                <a:gd name="T82" fmla="*/ 109 w 907"/>
                <a:gd name="T83" fmla="*/ 0 h 1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7"/>
                <a:gd name="T127" fmla="*/ 0 h 1108"/>
                <a:gd name="T128" fmla="*/ 907 w 907"/>
                <a:gd name="T129" fmla="*/ 1108 h 1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7" h="1108">
                  <a:moveTo>
                    <a:pt x="0" y="21"/>
                  </a:moveTo>
                  <a:lnTo>
                    <a:pt x="10" y="37"/>
                  </a:lnTo>
                  <a:lnTo>
                    <a:pt x="39" y="80"/>
                  </a:lnTo>
                  <a:lnTo>
                    <a:pt x="82" y="137"/>
                  </a:lnTo>
                  <a:lnTo>
                    <a:pt x="137" y="199"/>
                  </a:lnTo>
                  <a:lnTo>
                    <a:pt x="197" y="249"/>
                  </a:lnTo>
                  <a:lnTo>
                    <a:pt x="259" y="279"/>
                  </a:lnTo>
                  <a:lnTo>
                    <a:pt x="319" y="276"/>
                  </a:lnTo>
                  <a:lnTo>
                    <a:pt x="373" y="228"/>
                  </a:lnTo>
                  <a:lnTo>
                    <a:pt x="403" y="189"/>
                  </a:lnTo>
                  <a:lnTo>
                    <a:pt x="430" y="173"/>
                  </a:lnTo>
                  <a:lnTo>
                    <a:pt x="451" y="179"/>
                  </a:lnTo>
                  <a:lnTo>
                    <a:pt x="467" y="205"/>
                  </a:lnTo>
                  <a:lnTo>
                    <a:pt x="476" y="247"/>
                  </a:lnTo>
                  <a:lnTo>
                    <a:pt x="478" y="306"/>
                  </a:lnTo>
                  <a:lnTo>
                    <a:pt x="474" y="379"/>
                  </a:lnTo>
                  <a:lnTo>
                    <a:pt x="463" y="466"/>
                  </a:lnTo>
                  <a:lnTo>
                    <a:pt x="452" y="581"/>
                  </a:lnTo>
                  <a:lnTo>
                    <a:pt x="463" y="689"/>
                  </a:lnTo>
                  <a:lnTo>
                    <a:pt x="490" y="787"/>
                  </a:lnTo>
                  <a:lnTo>
                    <a:pt x="531" y="876"/>
                  </a:lnTo>
                  <a:lnTo>
                    <a:pt x="579" y="951"/>
                  </a:lnTo>
                  <a:lnTo>
                    <a:pt x="632" y="1016"/>
                  </a:lnTo>
                  <a:lnTo>
                    <a:pt x="686" y="1068"/>
                  </a:lnTo>
                  <a:lnTo>
                    <a:pt x="736" y="1108"/>
                  </a:lnTo>
                  <a:lnTo>
                    <a:pt x="743" y="1103"/>
                  </a:lnTo>
                  <a:lnTo>
                    <a:pt x="762" y="1092"/>
                  </a:lnTo>
                  <a:lnTo>
                    <a:pt x="788" y="1073"/>
                  </a:lnTo>
                  <a:lnTo>
                    <a:pt x="819" y="1050"/>
                  </a:lnTo>
                  <a:lnTo>
                    <a:pt x="850" y="1021"/>
                  </a:lnTo>
                  <a:lnTo>
                    <a:pt x="877" y="989"/>
                  </a:lnTo>
                  <a:lnTo>
                    <a:pt x="897" y="953"/>
                  </a:lnTo>
                  <a:lnTo>
                    <a:pt x="907" y="915"/>
                  </a:lnTo>
                  <a:lnTo>
                    <a:pt x="906" y="880"/>
                  </a:lnTo>
                  <a:lnTo>
                    <a:pt x="901" y="855"/>
                  </a:lnTo>
                  <a:lnTo>
                    <a:pt x="894" y="836"/>
                  </a:lnTo>
                  <a:lnTo>
                    <a:pt x="885" y="825"/>
                  </a:lnTo>
                  <a:lnTo>
                    <a:pt x="875" y="817"/>
                  </a:lnTo>
                  <a:lnTo>
                    <a:pt x="867" y="814"/>
                  </a:lnTo>
                  <a:lnTo>
                    <a:pt x="862" y="813"/>
                  </a:lnTo>
                  <a:lnTo>
                    <a:pt x="861" y="813"/>
                  </a:lnTo>
                  <a:lnTo>
                    <a:pt x="745" y="803"/>
                  </a:lnTo>
                  <a:lnTo>
                    <a:pt x="721" y="657"/>
                  </a:lnTo>
                  <a:lnTo>
                    <a:pt x="717" y="655"/>
                  </a:lnTo>
                  <a:lnTo>
                    <a:pt x="707" y="649"/>
                  </a:lnTo>
                  <a:lnTo>
                    <a:pt x="692" y="643"/>
                  </a:lnTo>
                  <a:lnTo>
                    <a:pt x="676" y="636"/>
                  </a:lnTo>
                  <a:lnTo>
                    <a:pt x="657" y="629"/>
                  </a:lnTo>
                  <a:lnTo>
                    <a:pt x="642" y="627"/>
                  </a:lnTo>
                  <a:lnTo>
                    <a:pt x="626" y="628"/>
                  </a:lnTo>
                  <a:lnTo>
                    <a:pt x="618" y="636"/>
                  </a:lnTo>
                  <a:lnTo>
                    <a:pt x="620" y="632"/>
                  </a:lnTo>
                  <a:lnTo>
                    <a:pt x="625" y="622"/>
                  </a:lnTo>
                  <a:lnTo>
                    <a:pt x="633" y="607"/>
                  </a:lnTo>
                  <a:lnTo>
                    <a:pt x="642" y="590"/>
                  </a:lnTo>
                  <a:lnTo>
                    <a:pt x="647" y="570"/>
                  </a:lnTo>
                  <a:lnTo>
                    <a:pt x="652" y="551"/>
                  </a:lnTo>
                  <a:lnTo>
                    <a:pt x="651" y="533"/>
                  </a:lnTo>
                  <a:lnTo>
                    <a:pt x="643" y="517"/>
                  </a:lnTo>
                  <a:lnTo>
                    <a:pt x="630" y="501"/>
                  </a:lnTo>
                  <a:lnTo>
                    <a:pt x="615" y="485"/>
                  </a:lnTo>
                  <a:lnTo>
                    <a:pt x="600" y="467"/>
                  </a:lnTo>
                  <a:lnTo>
                    <a:pt x="586" y="449"/>
                  </a:lnTo>
                  <a:lnTo>
                    <a:pt x="570" y="431"/>
                  </a:lnTo>
                  <a:lnTo>
                    <a:pt x="559" y="413"/>
                  </a:lnTo>
                  <a:lnTo>
                    <a:pt x="549" y="396"/>
                  </a:lnTo>
                  <a:lnTo>
                    <a:pt x="544" y="383"/>
                  </a:lnTo>
                  <a:lnTo>
                    <a:pt x="541" y="360"/>
                  </a:lnTo>
                  <a:lnTo>
                    <a:pt x="540" y="324"/>
                  </a:lnTo>
                  <a:lnTo>
                    <a:pt x="537" y="278"/>
                  </a:lnTo>
                  <a:lnTo>
                    <a:pt x="532" y="226"/>
                  </a:lnTo>
                  <a:lnTo>
                    <a:pt x="519" y="169"/>
                  </a:lnTo>
                  <a:lnTo>
                    <a:pt x="497" y="116"/>
                  </a:lnTo>
                  <a:lnTo>
                    <a:pt x="463" y="67"/>
                  </a:lnTo>
                  <a:lnTo>
                    <a:pt x="415" y="27"/>
                  </a:lnTo>
                  <a:lnTo>
                    <a:pt x="410" y="25"/>
                  </a:lnTo>
                  <a:lnTo>
                    <a:pt x="399" y="21"/>
                  </a:lnTo>
                  <a:lnTo>
                    <a:pt x="380" y="15"/>
                  </a:lnTo>
                  <a:lnTo>
                    <a:pt x="357" y="10"/>
                  </a:lnTo>
                  <a:lnTo>
                    <a:pt x="329" y="4"/>
                  </a:lnTo>
                  <a:lnTo>
                    <a:pt x="299" y="2"/>
                  </a:lnTo>
                  <a:lnTo>
                    <a:pt x="266" y="1"/>
                  </a:lnTo>
                  <a:lnTo>
                    <a:pt x="233" y="5"/>
                  </a:lnTo>
                  <a:lnTo>
                    <a:pt x="10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34" name="Freeform 54"/>
            <p:cNvSpPr>
              <a:spLocks/>
            </p:cNvSpPr>
            <p:nvPr/>
          </p:nvSpPr>
          <p:spPr bwMode="auto">
            <a:xfrm>
              <a:off x="586" y="967"/>
              <a:ext cx="59" cy="205"/>
            </a:xfrm>
            <a:custGeom>
              <a:avLst/>
              <a:gdLst>
                <a:gd name="T0" fmla="*/ 2 w 177"/>
                <a:gd name="T1" fmla="*/ 257 h 616"/>
                <a:gd name="T2" fmla="*/ 24 w 177"/>
                <a:gd name="T3" fmla="*/ 257 h 616"/>
                <a:gd name="T4" fmla="*/ 50 w 177"/>
                <a:gd name="T5" fmla="*/ 275 h 616"/>
                <a:gd name="T6" fmla="*/ 61 w 177"/>
                <a:gd name="T7" fmla="*/ 327 h 616"/>
                <a:gd name="T8" fmla="*/ 44 w 177"/>
                <a:gd name="T9" fmla="*/ 422 h 616"/>
                <a:gd name="T10" fmla="*/ 27 w 177"/>
                <a:gd name="T11" fmla="*/ 514 h 616"/>
                <a:gd name="T12" fmla="*/ 23 w 177"/>
                <a:gd name="T13" fmla="*/ 583 h 616"/>
                <a:gd name="T14" fmla="*/ 41 w 177"/>
                <a:gd name="T15" fmla="*/ 616 h 616"/>
                <a:gd name="T16" fmla="*/ 174 w 177"/>
                <a:gd name="T17" fmla="*/ 529 h 616"/>
                <a:gd name="T18" fmla="*/ 175 w 177"/>
                <a:gd name="T19" fmla="*/ 516 h 616"/>
                <a:gd name="T20" fmla="*/ 177 w 177"/>
                <a:gd name="T21" fmla="*/ 489 h 616"/>
                <a:gd name="T22" fmla="*/ 172 w 177"/>
                <a:gd name="T23" fmla="*/ 450 h 616"/>
                <a:gd name="T24" fmla="*/ 159 w 177"/>
                <a:gd name="T25" fmla="*/ 408 h 616"/>
                <a:gd name="T26" fmla="*/ 138 w 177"/>
                <a:gd name="T27" fmla="*/ 358 h 616"/>
                <a:gd name="T28" fmla="*/ 117 w 177"/>
                <a:gd name="T29" fmla="*/ 303 h 616"/>
                <a:gd name="T30" fmla="*/ 100 w 177"/>
                <a:gd name="T31" fmla="*/ 254 h 616"/>
                <a:gd name="T32" fmla="*/ 93 w 177"/>
                <a:gd name="T33" fmla="*/ 222 h 616"/>
                <a:gd name="T34" fmla="*/ 93 w 177"/>
                <a:gd name="T35" fmla="*/ 192 h 616"/>
                <a:gd name="T36" fmla="*/ 103 w 177"/>
                <a:gd name="T37" fmla="*/ 155 h 616"/>
                <a:gd name="T38" fmla="*/ 113 w 177"/>
                <a:gd name="T39" fmla="*/ 122 h 616"/>
                <a:gd name="T40" fmla="*/ 118 w 177"/>
                <a:gd name="T41" fmla="*/ 109 h 616"/>
                <a:gd name="T42" fmla="*/ 110 w 177"/>
                <a:gd name="T43" fmla="*/ 92 h 616"/>
                <a:gd name="T44" fmla="*/ 93 w 177"/>
                <a:gd name="T45" fmla="*/ 57 h 616"/>
                <a:gd name="T46" fmla="*/ 80 w 177"/>
                <a:gd name="T47" fmla="*/ 20 h 616"/>
                <a:gd name="T48" fmla="*/ 81 w 177"/>
                <a:gd name="T49" fmla="*/ 0 h 616"/>
                <a:gd name="T50" fmla="*/ 75 w 177"/>
                <a:gd name="T51" fmla="*/ 9 h 616"/>
                <a:gd name="T52" fmla="*/ 63 w 177"/>
                <a:gd name="T53" fmla="*/ 38 h 616"/>
                <a:gd name="T54" fmla="*/ 52 w 177"/>
                <a:gd name="T55" fmla="*/ 87 h 616"/>
                <a:gd name="T56" fmla="*/ 50 w 177"/>
                <a:gd name="T57" fmla="*/ 156 h 616"/>
                <a:gd name="T58" fmla="*/ 46 w 177"/>
                <a:gd name="T59" fmla="*/ 214 h 616"/>
                <a:gd name="T60" fmla="*/ 33 w 177"/>
                <a:gd name="T61" fmla="*/ 245 h 616"/>
                <a:gd name="T62" fmla="*/ 14 w 177"/>
                <a:gd name="T63" fmla="*/ 256 h 616"/>
                <a:gd name="T64" fmla="*/ 0 w 177"/>
                <a:gd name="T65" fmla="*/ 258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616"/>
                <a:gd name="T101" fmla="*/ 177 w 177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616">
                  <a:moveTo>
                    <a:pt x="0" y="258"/>
                  </a:moveTo>
                  <a:lnTo>
                    <a:pt x="2" y="257"/>
                  </a:lnTo>
                  <a:lnTo>
                    <a:pt x="12" y="256"/>
                  </a:lnTo>
                  <a:lnTo>
                    <a:pt x="24" y="257"/>
                  </a:lnTo>
                  <a:lnTo>
                    <a:pt x="39" y="264"/>
                  </a:lnTo>
                  <a:lnTo>
                    <a:pt x="50" y="275"/>
                  </a:lnTo>
                  <a:lnTo>
                    <a:pt x="59" y="297"/>
                  </a:lnTo>
                  <a:lnTo>
                    <a:pt x="61" y="327"/>
                  </a:lnTo>
                  <a:lnTo>
                    <a:pt x="56" y="372"/>
                  </a:lnTo>
                  <a:lnTo>
                    <a:pt x="44" y="422"/>
                  </a:lnTo>
                  <a:lnTo>
                    <a:pt x="35" y="470"/>
                  </a:lnTo>
                  <a:lnTo>
                    <a:pt x="27" y="514"/>
                  </a:lnTo>
                  <a:lnTo>
                    <a:pt x="24" y="553"/>
                  </a:lnTo>
                  <a:lnTo>
                    <a:pt x="23" y="583"/>
                  </a:lnTo>
                  <a:lnTo>
                    <a:pt x="29" y="605"/>
                  </a:lnTo>
                  <a:lnTo>
                    <a:pt x="41" y="616"/>
                  </a:lnTo>
                  <a:lnTo>
                    <a:pt x="61" y="615"/>
                  </a:lnTo>
                  <a:lnTo>
                    <a:pt x="174" y="529"/>
                  </a:lnTo>
                  <a:lnTo>
                    <a:pt x="174" y="525"/>
                  </a:lnTo>
                  <a:lnTo>
                    <a:pt x="175" y="516"/>
                  </a:lnTo>
                  <a:lnTo>
                    <a:pt x="175" y="504"/>
                  </a:lnTo>
                  <a:lnTo>
                    <a:pt x="177" y="489"/>
                  </a:lnTo>
                  <a:lnTo>
                    <a:pt x="174" y="470"/>
                  </a:lnTo>
                  <a:lnTo>
                    <a:pt x="172" y="450"/>
                  </a:lnTo>
                  <a:lnTo>
                    <a:pt x="167" y="429"/>
                  </a:lnTo>
                  <a:lnTo>
                    <a:pt x="159" y="408"/>
                  </a:lnTo>
                  <a:lnTo>
                    <a:pt x="148" y="383"/>
                  </a:lnTo>
                  <a:lnTo>
                    <a:pt x="138" y="358"/>
                  </a:lnTo>
                  <a:lnTo>
                    <a:pt x="127" y="330"/>
                  </a:lnTo>
                  <a:lnTo>
                    <a:pt x="117" y="303"/>
                  </a:lnTo>
                  <a:lnTo>
                    <a:pt x="107" y="277"/>
                  </a:lnTo>
                  <a:lnTo>
                    <a:pt x="100" y="254"/>
                  </a:lnTo>
                  <a:lnTo>
                    <a:pt x="94" y="234"/>
                  </a:lnTo>
                  <a:lnTo>
                    <a:pt x="93" y="222"/>
                  </a:lnTo>
                  <a:lnTo>
                    <a:pt x="91" y="209"/>
                  </a:lnTo>
                  <a:lnTo>
                    <a:pt x="93" y="192"/>
                  </a:lnTo>
                  <a:lnTo>
                    <a:pt x="96" y="174"/>
                  </a:lnTo>
                  <a:lnTo>
                    <a:pt x="103" y="155"/>
                  </a:lnTo>
                  <a:lnTo>
                    <a:pt x="107" y="136"/>
                  </a:lnTo>
                  <a:lnTo>
                    <a:pt x="113" y="122"/>
                  </a:lnTo>
                  <a:lnTo>
                    <a:pt x="116" y="112"/>
                  </a:lnTo>
                  <a:lnTo>
                    <a:pt x="118" y="109"/>
                  </a:lnTo>
                  <a:lnTo>
                    <a:pt x="115" y="103"/>
                  </a:lnTo>
                  <a:lnTo>
                    <a:pt x="110" y="92"/>
                  </a:lnTo>
                  <a:lnTo>
                    <a:pt x="101" y="76"/>
                  </a:lnTo>
                  <a:lnTo>
                    <a:pt x="93" y="57"/>
                  </a:lnTo>
                  <a:lnTo>
                    <a:pt x="84" y="37"/>
                  </a:lnTo>
                  <a:lnTo>
                    <a:pt x="80" y="20"/>
                  </a:lnTo>
                  <a:lnTo>
                    <a:pt x="77" y="6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5" y="9"/>
                  </a:lnTo>
                  <a:lnTo>
                    <a:pt x="69" y="21"/>
                  </a:lnTo>
                  <a:lnTo>
                    <a:pt x="63" y="38"/>
                  </a:lnTo>
                  <a:lnTo>
                    <a:pt x="57" y="59"/>
                  </a:lnTo>
                  <a:lnTo>
                    <a:pt x="52" y="87"/>
                  </a:lnTo>
                  <a:lnTo>
                    <a:pt x="49" y="119"/>
                  </a:lnTo>
                  <a:lnTo>
                    <a:pt x="50" y="156"/>
                  </a:lnTo>
                  <a:lnTo>
                    <a:pt x="49" y="189"/>
                  </a:lnTo>
                  <a:lnTo>
                    <a:pt x="46" y="214"/>
                  </a:lnTo>
                  <a:lnTo>
                    <a:pt x="39" y="232"/>
                  </a:lnTo>
                  <a:lnTo>
                    <a:pt x="33" y="245"/>
                  </a:lnTo>
                  <a:lnTo>
                    <a:pt x="23" y="252"/>
                  </a:lnTo>
                  <a:lnTo>
                    <a:pt x="14" y="256"/>
                  </a:lnTo>
                  <a:lnTo>
                    <a:pt x="5" y="257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35" name="Freeform 55"/>
            <p:cNvSpPr>
              <a:spLocks/>
            </p:cNvSpPr>
            <p:nvPr/>
          </p:nvSpPr>
          <p:spPr bwMode="auto">
            <a:xfrm>
              <a:off x="633" y="831"/>
              <a:ext cx="114" cy="51"/>
            </a:xfrm>
            <a:custGeom>
              <a:avLst/>
              <a:gdLst>
                <a:gd name="T0" fmla="*/ 8 w 343"/>
                <a:gd name="T1" fmla="*/ 145 h 155"/>
                <a:gd name="T2" fmla="*/ 11 w 343"/>
                <a:gd name="T3" fmla="*/ 141 h 155"/>
                <a:gd name="T4" fmla="*/ 21 w 343"/>
                <a:gd name="T5" fmla="*/ 130 h 155"/>
                <a:gd name="T6" fmla="*/ 37 w 343"/>
                <a:gd name="T7" fmla="*/ 114 h 155"/>
                <a:gd name="T8" fmla="*/ 55 w 343"/>
                <a:gd name="T9" fmla="*/ 100 h 155"/>
                <a:gd name="T10" fmla="*/ 76 w 343"/>
                <a:gd name="T11" fmla="*/ 85 h 155"/>
                <a:gd name="T12" fmla="*/ 99 w 343"/>
                <a:gd name="T13" fmla="*/ 74 h 155"/>
                <a:gd name="T14" fmla="*/ 121 w 343"/>
                <a:gd name="T15" fmla="*/ 68 h 155"/>
                <a:gd name="T16" fmla="*/ 142 w 343"/>
                <a:gd name="T17" fmla="*/ 71 h 155"/>
                <a:gd name="T18" fmla="*/ 160 w 343"/>
                <a:gd name="T19" fmla="*/ 76 h 155"/>
                <a:gd name="T20" fmla="*/ 178 w 343"/>
                <a:gd name="T21" fmla="*/ 80 h 155"/>
                <a:gd name="T22" fmla="*/ 196 w 343"/>
                <a:gd name="T23" fmla="*/ 82 h 155"/>
                <a:gd name="T24" fmla="*/ 218 w 343"/>
                <a:gd name="T25" fmla="*/ 88 h 155"/>
                <a:gd name="T26" fmla="*/ 241 w 343"/>
                <a:gd name="T27" fmla="*/ 95 h 155"/>
                <a:gd name="T28" fmla="*/ 269 w 343"/>
                <a:gd name="T29" fmla="*/ 108 h 155"/>
                <a:gd name="T30" fmla="*/ 303 w 343"/>
                <a:gd name="T31" fmla="*/ 126 h 155"/>
                <a:gd name="T32" fmla="*/ 343 w 343"/>
                <a:gd name="T33" fmla="*/ 155 h 155"/>
                <a:gd name="T34" fmla="*/ 266 w 343"/>
                <a:gd name="T35" fmla="*/ 46 h 155"/>
                <a:gd name="T36" fmla="*/ 102 w 343"/>
                <a:gd name="T37" fmla="*/ 0 h 155"/>
                <a:gd name="T38" fmla="*/ 95 w 343"/>
                <a:gd name="T39" fmla="*/ 3 h 155"/>
                <a:gd name="T40" fmla="*/ 81 w 343"/>
                <a:gd name="T41" fmla="*/ 13 h 155"/>
                <a:gd name="T42" fmla="*/ 61 w 343"/>
                <a:gd name="T43" fmla="*/ 29 h 155"/>
                <a:gd name="T44" fmla="*/ 40 w 343"/>
                <a:gd name="T45" fmla="*/ 49 h 155"/>
                <a:gd name="T46" fmla="*/ 20 w 343"/>
                <a:gd name="T47" fmla="*/ 71 h 155"/>
                <a:gd name="T48" fmla="*/ 6 w 343"/>
                <a:gd name="T49" fmla="*/ 96 h 155"/>
                <a:gd name="T50" fmla="*/ 0 w 343"/>
                <a:gd name="T51" fmla="*/ 120 h 155"/>
                <a:gd name="T52" fmla="*/ 8 w 343"/>
                <a:gd name="T53" fmla="*/ 145 h 1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3"/>
                <a:gd name="T82" fmla="*/ 0 h 155"/>
                <a:gd name="T83" fmla="*/ 343 w 343"/>
                <a:gd name="T84" fmla="*/ 155 h 1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3" h="155">
                  <a:moveTo>
                    <a:pt x="8" y="145"/>
                  </a:moveTo>
                  <a:lnTo>
                    <a:pt x="11" y="141"/>
                  </a:lnTo>
                  <a:lnTo>
                    <a:pt x="21" y="130"/>
                  </a:lnTo>
                  <a:lnTo>
                    <a:pt x="37" y="114"/>
                  </a:lnTo>
                  <a:lnTo>
                    <a:pt x="55" y="100"/>
                  </a:lnTo>
                  <a:lnTo>
                    <a:pt x="76" y="85"/>
                  </a:lnTo>
                  <a:lnTo>
                    <a:pt x="99" y="74"/>
                  </a:lnTo>
                  <a:lnTo>
                    <a:pt x="121" y="68"/>
                  </a:lnTo>
                  <a:lnTo>
                    <a:pt x="142" y="71"/>
                  </a:lnTo>
                  <a:lnTo>
                    <a:pt x="160" y="76"/>
                  </a:lnTo>
                  <a:lnTo>
                    <a:pt x="178" y="80"/>
                  </a:lnTo>
                  <a:lnTo>
                    <a:pt x="196" y="82"/>
                  </a:lnTo>
                  <a:lnTo>
                    <a:pt x="218" y="88"/>
                  </a:lnTo>
                  <a:lnTo>
                    <a:pt x="241" y="95"/>
                  </a:lnTo>
                  <a:lnTo>
                    <a:pt x="269" y="108"/>
                  </a:lnTo>
                  <a:lnTo>
                    <a:pt x="303" y="126"/>
                  </a:lnTo>
                  <a:lnTo>
                    <a:pt x="343" y="155"/>
                  </a:lnTo>
                  <a:lnTo>
                    <a:pt x="266" y="46"/>
                  </a:lnTo>
                  <a:lnTo>
                    <a:pt x="102" y="0"/>
                  </a:lnTo>
                  <a:lnTo>
                    <a:pt x="95" y="3"/>
                  </a:lnTo>
                  <a:lnTo>
                    <a:pt x="81" y="13"/>
                  </a:lnTo>
                  <a:lnTo>
                    <a:pt x="61" y="29"/>
                  </a:lnTo>
                  <a:lnTo>
                    <a:pt x="40" y="49"/>
                  </a:lnTo>
                  <a:lnTo>
                    <a:pt x="20" y="71"/>
                  </a:lnTo>
                  <a:lnTo>
                    <a:pt x="6" y="96"/>
                  </a:lnTo>
                  <a:lnTo>
                    <a:pt x="0" y="120"/>
                  </a:lnTo>
                  <a:lnTo>
                    <a:pt x="8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36" name="Freeform 56"/>
            <p:cNvSpPr>
              <a:spLocks/>
            </p:cNvSpPr>
            <p:nvPr/>
          </p:nvSpPr>
          <p:spPr bwMode="auto">
            <a:xfrm>
              <a:off x="627" y="829"/>
              <a:ext cx="310" cy="235"/>
            </a:xfrm>
            <a:custGeom>
              <a:avLst/>
              <a:gdLst>
                <a:gd name="T0" fmla="*/ 215 w 929"/>
                <a:gd name="T1" fmla="*/ 15 h 703"/>
                <a:gd name="T2" fmla="*/ 264 w 929"/>
                <a:gd name="T3" fmla="*/ 40 h 703"/>
                <a:gd name="T4" fmla="*/ 312 w 929"/>
                <a:gd name="T5" fmla="*/ 48 h 703"/>
                <a:gd name="T6" fmla="*/ 353 w 929"/>
                <a:gd name="T7" fmla="*/ 37 h 703"/>
                <a:gd name="T8" fmla="*/ 396 w 929"/>
                <a:gd name="T9" fmla="*/ 36 h 703"/>
                <a:gd name="T10" fmla="*/ 448 w 929"/>
                <a:gd name="T11" fmla="*/ 44 h 703"/>
                <a:gd name="T12" fmla="*/ 522 w 929"/>
                <a:gd name="T13" fmla="*/ 45 h 703"/>
                <a:gd name="T14" fmla="*/ 557 w 929"/>
                <a:gd name="T15" fmla="*/ 38 h 703"/>
                <a:gd name="T16" fmla="*/ 607 w 929"/>
                <a:gd name="T17" fmla="*/ 39 h 703"/>
                <a:gd name="T18" fmla="*/ 646 w 929"/>
                <a:gd name="T19" fmla="*/ 52 h 703"/>
                <a:gd name="T20" fmla="*/ 686 w 929"/>
                <a:gd name="T21" fmla="*/ 75 h 703"/>
                <a:gd name="T22" fmla="*/ 724 w 929"/>
                <a:gd name="T23" fmla="*/ 112 h 703"/>
                <a:gd name="T24" fmla="*/ 769 w 929"/>
                <a:gd name="T25" fmla="*/ 184 h 703"/>
                <a:gd name="T26" fmla="*/ 790 w 929"/>
                <a:gd name="T27" fmla="*/ 229 h 703"/>
                <a:gd name="T28" fmla="*/ 802 w 929"/>
                <a:gd name="T29" fmla="*/ 262 h 703"/>
                <a:gd name="T30" fmla="*/ 812 w 929"/>
                <a:gd name="T31" fmla="*/ 296 h 703"/>
                <a:gd name="T32" fmla="*/ 815 w 929"/>
                <a:gd name="T33" fmla="*/ 328 h 703"/>
                <a:gd name="T34" fmla="*/ 818 w 929"/>
                <a:gd name="T35" fmla="*/ 362 h 703"/>
                <a:gd name="T36" fmla="*/ 821 w 929"/>
                <a:gd name="T37" fmla="*/ 414 h 703"/>
                <a:gd name="T38" fmla="*/ 842 w 929"/>
                <a:gd name="T39" fmla="*/ 468 h 703"/>
                <a:gd name="T40" fmla="*/ 909 w 929"/>
                <a:gd name="T41" fmla="*/ 539 h 703"/>
                <a:gd name="T42" fmla="*/ 929 w 929"/>
                <a:gd name="T43" fmla="*/ 604 h 703"/>
                <a:gd name="T44" fmla="*/ 920 w 929"/>
                <a:gd name="T45" fmla="*/ 650 h 703"/>
                <a:gd name="T46" fmla="*/ 909 w 929"/>
                <a:gd name="T47" fmla="*/ 671 h 703"/>
                <a:gd name="T48" fmla="*/ 884 w 929"/>
                <a:gd name="T49" fmla="*/ 701 h 703"/>
                <a:gd name="T50" fmla="*/ 878 w 929"/>
                <a:gd name="T51" fmla="*/ 672 h 703"/>
                <a:gd name="T52" fmla="*/ 895 w 929"/>
                <a:gd name="T53" fmla="*/ 626 h 703"/>
                <a:gd name="T54" fmla="*/ 884 w 929"/>
                <a:gd name="T55" fmla="*/ 550 h 703"/>
                <a:gd name="T56" fmla="*/ 845 w 929"/>
                <a:gd name="T57" fmla="*/ 495 h 703"/>
                <a:gd name="T58" fmla="*/ 811 w 929"/>
                <a:gd name="T59" fmla="*/ 455 h 703"/>
                <a:gd name="T60" fmla="*/ 801 w 929"/>
                <a:gd name="T61" fmla="*/ 428 h 703"/>
                <a:gd name="T62" fmla="*/ 804 w 929"/>
                <a:gd name="T63" fmla="*/ 392 h 703"/>
                <a:gd name="T64" fmla="*/ 800 w 929"/>
                <a:gd name="T65" fmla="*/ 340 h 703"/>
                <a:gd name="T66" fmla="*/ 790 w 929"/>
                <a:gd name="T67" fmla="*/ 296 h 703"/>
                <a:gd name="T68" fmla="*/ 780 w 929"/>
                <a:gd name="T69" fmla="*/ 262 h 703"/>
                <a:gd name="T70" fmla="*/ 769 w 929"/>
                <a:gd name="T71" fmla="*/ 236 h 703"/>
                <a:gd name="T72" fmla="*/ 756 w 929"/>
                <a:gd name="T73" fmla="*/ 207 h 703"/>
                <a:gd name="T74" fmla="*/ 731 w 929"/>
                <a:gd name="T75" fmla="*/ 177 h 703"/>
                <a:gd name="T76" fmla="*/ 691 w 929"/>
                <a:gd name="T77" fmla="*/ 125 h 703"/>
                <a:gd name="T78" fmla="*/ 647 w 929"/>
                <a:gd name="T79" fmla="*/ 81 h 703"/>
                <a:gd name="T80" fmla="*/ 615 w 929"/>
                <a:gd name="T81" fmla="*/ 62 h 703"/>
                <a:gd name="T82" fmla="*/ 576 w 929"/>
                <a:gd name="T83" fmla="*/ 55 h 703"/>
                <a:gd name="T84" fmla="*/ 532 w 929"/>
                <a:gd name="T85" fmla="*/ 57 h 703"/>
                <a:gd name="T86" fmla="*/ 496 w 929"/>
                <a:gd name="T87" fmla="*/ 62 h 703"/>
                <a:gd name="T88" fmla="*/ 435 w 929"/>
                <a:gd name="T89" fmla="*/ 66 h 703"/>
                <a:gd name="T90" fmla="*/ 369 w 929"/>
                <a:gd name="T91" fmla="*/ 52 h 703"/>
                <a:gd name="T92" fmla="*/ 317 w 929"/>
                <a:gd name="T93" fmla="*/ 71 h 703"/>
                <a:gd name="T94" fmla="*/ 274 w 929"/>
                <a:gd name="T95" fmla="*/ 67 h 703"/>
                <a:gd name="T96" fmla="*/ 244 w 929"/>
                <a:gd name="T97" fmla="*/ 52 h 703"/>
                <a:gd name="T98" fmla="*/ 213 w 929"/>
                <a:gd name="T99" fmla="*/ 36 h 703"/>
                <a:gd name="T100" fmla="*/ 148 w 929"/>
                <a:gd name="T101" fmla="*/ 18 h 703"/>
                <a:gd name="T102" fmla="*/ 66 w 929"/>
                <a:gd name="T103" fmla="*/ 49 h 703"/>
                <a:gd name="T104" fmla="*/ 36 w 929"/>
                <a:gd name="T105" fmla="*/ 94 h 703"/>
                <a:gd name="T106" fmla="*/ 24 w 929"/>
                <a:gd name="T107" fmla="*/ 133 h 703"/>
                <a:gd name="T108" fmla="*/ 24 w 929"/>
                <a:gd name="T109" fmla="*/ 170 h 703"/>
                <a:gd name="T110" fmla="*/ 24 w 929"/>
                <a:gd name="T111" fmla="*/ 200 h 703"/>
                <a:gd name="T112" fmla="*/ 10 w 929"/>
                <a:gd name="T113" fmla="*/ 177 h 703"/>
                <a:gd name="T114" fmla="*/ 5 w 929"/>
                <a:gd name="T115" fmla="*/ 100 h 703"/>
                <a:gd name="T116" fmla="*/ 43 w 929"/>
                <a:gd name="T117" fmla="*/ 40 h 703"/>
                <a:gd name="T118" fmla="*/ 82 w 929"/>
                <a:gd name="T119" fmla="*/ 17 h 703"/>
                <a:gd name="T120" fmla="*/ 120 w 929"/>
                <a:gd name="T121" fmla="*/ 2 h 703"/>
                <a:gd name="T122" fmla="*/ 157 w 929"/>
                <a:gd name="T123" fmla="*/ 1 h 7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29"/>
                <a:gd name="T187" fmla="*/ 0 h 703"/>
                <a:gd name="T188" fmla="*/ 929 w 929"/>
                <a:gd name="T189" fmla="*/ 703 h 7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29" h="703">
                  <a:moveTo>
                    <a:pt x="170" y="4"/>
                  </a:moveTo>
                  <a:lnTo>
                    <a:pt x="181" y="4"/>
                  </a:lnTo>
                  <a:lnTo>
                    <a:pt x="193" y="7"/>
                  </a:lnTo>
                  <a:lnTo>
                    <a:pt x="204" y="11"/>
                  </a:lnTo>
                  <a:lnTo>
                    <a:pt x="215" y="15"/>
                  </a:lnTo>
                  <a:lnTo>
                    <a:pt x="225" y="19"/>
                  </a:lnTo>
                  <a:lnTo>
                    <a:pt x="235" y="25"/>
                  </a:lnTo>
                  <a:lnTo>
                    <a:pt x="245" y="30"/>
                  </a:lnTo>
                  <a:lnTo>
                    <a:pt x="256" y="37"/>
                  </a:lnTo>
                  <a:lnTo>
                    <a:pt x="264" y="40"/>
                  </a:lnTo>
                  <a:lnTo>
                    <a:pt x="274" y="44"/>
                  </a:lnTo>
                  <a:lnTo>
                    <a:pt x="282" y="46"/>
                  </a:lnTo>
                  <a:lnTo>
                    <a:pt x="292" y="48"/>
                  </a:lnTo>
                  <a:lnTo>
                    <a:pt x="302" y="48"/>
                  </a:lnTo>
                  <a:lnTo>
                    <a:pt x="312" y="48"/>
                  </a:lnTo>
                  <a:lnTo>
                    <a:pt x="322" y="46"/>
                  </a:lnTo>
                  <a:lnTo>
                    <a:pt x="333" y="45"/>
                  </a:lnTo>
                  <a:lnTo>
                    <a:pt x="338" y="39"/>
                  </a:lnTo>
                  <a:lnTo>
                    <a:pt x="345" y="40"/>
                  </a:lnTo>
                  <a:lnTo>
                    <a:pt x="353" y="37"/>
                  </a:lnTo>
                  <a:lnTo>
                    <a:pt x="364" y="36"/>
                  </a:lnTo>
                  <a:lnTo>
                    <a:pt x="372" y="35"/>
                  </a:lnTo>
                  <a:lnTo>
                    <a:pt x="382" y="33"/>
                  </a:lnTo>
                  <a:lnTo>
                    <a:pt x="388" y="35"/>
                  </a:lnTo>
                  <a:lnTo>
                    <a:pt x="396" y="36"/>
                  </a:lnTo>
                  <a:lnTo>
                    <a:pt x="402" y="37"/>
                  </a:lnTo>
                  <a:lnTo>
                    <a:pt x="409" y="39"/>
                  </a:lnTo>
                  <a:lnTo>
                    <a:pt x="422" y="39"/>
                  </a:lnTo>
                  <a:lnTo>
                    <a:pt x="435" y="41"/>
                  </a:lnTo>
                  <a:lnTo>
                    <a:pt x="448" y="44"/>
                  </a:lnTo>
                  <a:lnTo>
                    <a:pt x="464" y="46"/>
                  </a:lnTo>
                  <a:lnTo>
                    <a:pt x="477" y="46"/>
                  </a:lnTo>
                  <a:lnTo>
                    <a:pt x="492" y="47"/>
                  </a:lnTo>
                  <a:lnTo>
                    <a:pt x="507" y="46"/>
                  </a:lnTo>
                  <a:lnTo>
                    <a:pt x="522" y="45"/>
                  </a:lnTo>
                  <a:lnTo>
                    <a:pt x="527" y="44"/>
                  </a:lnTo>
                  <a:lnTo>
                    <a:pt x="536" y="44"/>
                  </a:lnTo>
                  <a:lnTo>
                    <a:pt x="543" y="44"/>
                  </a:lnTo>
                  <a:lnTo>
                    <a:pt x="548" y="40"/>
                  </a:lnTo>
                  <a:lnTo>
                    <a:pt x="557" y="38"/>
                  </a:lnTo>
                  <a:lnTo>
                    <a:pt x="567" y="37"/>
                  </a:lnTo>
                  <a:lnTo>
                    <a:pt x="577" y="37"/>
                  </a:lnTo>
                  <a:lnTo>
                    <a:pt x="588" y="37"/>
                  </a:lnTo>
                  <a:lnTo>
                    <a:pt x="597" y="37"/>
                  </a:lnTo>
                  <a:lnTo>
                    <a:pt x="607" y="39"/>
                  </a:lnTo>
                  <a:lnTo>
                    <a:pt x="616" y="42"/>
                  </a:lnTo>
                  <a:lnTo>
                    <a:pt x="626" y="47"/>
                  </a:lnTo>
                  <a:lnTo>
                    <a:pt x="633" y="46"/>
                  </a:lnTo>
                  <a:lnTo>
                    <a:pt x="640" y="49"/>
                  </a:lnTo>
                  <a:lnTo>
                    <a:pt x="646" y="52"/>
                  </a:lnTo>
                  <a:lnTo>
                    <a:pt x="654" y="55"/>
                  </a:lnTo>
                  <a:lnTo>
                    <a:pt x="660" y="59"/>
                  </a:lnTo>
                  <a:lnTo>
                    <a:pt x="668" y="64"/>
                  </a:lnTo>
                  <a:lnTo>
                    <a:pt x="677" y="69"/>
                  </a:lnTo>
                  <a:lnTo>
                    <a:pt x="686" y="75"/>
                  </a:lnTo>
                  <a:lnTo>
                    <a:pt x="692" y="80"/>
                  </a:lnTo>
                  <a:lnTo>
                    <a:pt x="700" y="86"/>
                  </a:lnTo>
                  <a:lnTo>
                    <a:pt x="707" y="92"/>
                  </a:lnTo>
                  <a:lnTo>
                    <a:pt x="712" y="101"/>
                  </a:lnTo>
                  <a:lnTo>
                    <a:pt x="724" y="112"/>
                  </a:lnTo>
                  <a:lnTo>
                    <a:pt x="735" y="126"/>
                  </a:lnTo>
                  <a:lnTo>
                    <a:pt x="744" y="139"/>
                  </a:lnTo>
                  <a:lnTo>
                    <a:pt x="754" y="155"/>
                  </a:lnTo>
                  <a:lnTo>
                    <a:pt x="762" y="169"/>
                  </a:lnTo>
                  <a:lnTo>
                    <a:pt x="769" y="184"/>
                  </a:lnTo>
                  <a:lnTo>
                    <a:pt x="776" y="200"/>
                  </a:lnTo>
                  <a:lnTo>
                    <a:pt x="786" y="215"/>
                  </a:lnTo>
                  <a:lnTo>
                    <a:pt x="788" y="218"/>
                  </a:lnTo>
                  <a:lnTo>
                    <a:pt x="789" y="225"/>
                  </a:lnTo>
                  <a:lnTo>
                    <a:pt x="790" y="229"/>
                  </a:lnTo>
                  <a:lnTo>
                    <a:pt x="791" y="235"/>
                  </a:lnTo>
                  <a:lnTo>
                    <a:pt x="793" y="241"/>
                  </a:lnTo>
                  <a:lnTo>
                    <a:pt x="797" y="248"/>
                  </a:lnTo>
                  <a:lnTo>
                    <a:pt x="799" y="255"/>
                  </a:lnTo>
                  <a:lnTo>
                    <a:pt x="802" y="262"/>
                  </a:lnTo>
                  <a:lnTo>
                    <a:pt x="804" y="269"/>
                  </a:lnTo>
                  <a:lnTo>
                    <a:pt x="807" y="277"/>
                  </a:lnTo>
                  <a:lnTo>
                    <a:pt x="810" y="283"/>
                  </a:lnTo>
                  <a:lnTo>
                    <a:pt x="813" y="291"/>
                  </a:lnTo>
                  <a:lnTo>
                    <a:pt x="812" y="296"/>
                  </a:lnTo>
                  <a:lnTo>
                    <a:pt x="813" y="302"/>
                  </a:lnTo>
                  <a:lnTo>
                    <a:pt x="814" y="308"/>
                  </a:lnTo>
                  <a:lnTo>
                    <a:pt x="816" y="316"/>
                  </a:lnTo>
                  <a:lnTo>
                    <a:pt x="815" y="322"/>
                  </a:lnTo>
                  <a:lnTo>
                    <a:pt x="815" y="328"/>
                  </a:lnTo>
                  <a:lnTo>
                    <a:pt x="815" y="335"/>
                  </a:lnTo>
                  <a:lnTo>
                    <a:pt x="815" y="343"/>
                  </a:lnTo>
                  <a:lnTo>
                    <a:pt x="815" y="349"/>
                  </a:lnTo>
                  <a:lnTo>
                    <a:pt x="816" y="356"/>
                  </a:lnTo>
                  <a:lnTo>
                    <a:pt x="818" y="362"/>
                  </a:lnTo>
                  <a:lnTo>
                    <a:pt x="821" y="370"/>
                  </a:lnTo>
                  <a:lnTo>
                    <a:pt x="821" y="380"/>
                  </a:lnTo>
                  <a:lnTo>
                    <a:pt x="822" y="392"/>
                  </a:lnTo>
                  <a:lnTo>
                    <a:pt x="821" y="402"/>
                  </a:lnTo>
                  <a:lnTo>
                    <a:pt x="821" y="414"/>
                  </a:lnTo>
                  <a:lnTo>
                    <a:pt x="821" y="424"/>
                  </a:lnTo>
                  <a:lnTo>
                    <a:pt x="821" y="435"/>
                  </a:lnTo>
                  <a:lnTo>
                    <a:pt x="823" y="445"/>
                  </a:lnTo>
                  <a:lnTo>
                    <a:pt x="829" y="456"/>
                  </a:lnTo>
                  <a:lnTo>
                    <a:pt x="842" y="468"/>
                  </a:lnTo>
                  <a:lnTo>
                    <a:pt x="856" y="480"/>
                  </a:lnTo>
                  <a:lnTo>
                    <a:pt x="870" y="493"/>
                  </a:lnTo>
                  <a:lnTo>
                    <a:pt x="886" y="508"/>
                  </a:lnTo>
                  <a:lnTo>
                    <a:pt x="898" y="523"/>
                  </a:lnTo>
                  <a:lnTo>
                    <a:pt x="909" y="539"/>
                  </a:lnTo>
                  <a:lnTo>
                    <a:pt x="919" y="557"/>
                  </a:lnTo>
                  <a:lnTo>
                    <a:pt x="925" y="577"/>
                  </a:lnTo>
                  <a:lnTo>
                    <a:pt x="926" y="585"/>
                  </a:lnTo>
                  <a:lnTo>
                    <a:pt x="929" y="595"/>
                  </a:lnTo>
                  <a:lnTo>
                    <a:pt x="929" y="604"/>
                  </a:lnTo>
                  <a:lnTo>
                    <a:pt x="929" y="614"/>
                  </a:lnTo>
                  <a:lnTo>
                    <a:pt x="926" y="623"/>
                  </a:lnTo>
                  <a:lnTo>
                    <a:pt x="925" y="633"/>
                  </a:lnTo>
                  <a:lnTo>
                    <a:pt x="922" y="641"/>
                  </a:lnTo>
                  <a:lnTo>
                    <a:pt x="920" y="650"/>
                  </a:lnTo>
                  <a:lnTo>
                    <a:pt x="917" y="652"/>
                  </a:lnTo>
                  <a:lnTo>
                    <a:pt x="915" y="658"/>
                  </a:lnTo>
                  <a:lnTo>
                    <a:pt x="914" y="662"/>
                  </a:lnTo>
                  <a:lnTo>
                    <a:pt x="912" y="666"/>
                  </a:lnTo>
                  <a:lnTo>
                    <a:pt x="909" y="671"/>
                  </a:lnTo>
                  <a:lnTo>
                    <a:pt x="904" y="678"/>
                  </a:lnTo>
                  <a:lnTo>
                    <a:pt x="899" y="683"/>
                  </a:lnTo>
                  <a:lnTo>
                    <a:pt x="897" y="691"/>
                  </a:lnTo>
                  <a:lnTo>
                    <a:pt x="890" y="695"/>
                  </a:lnTo>
                  <a:lnTo>
                    <a:pt x="884" y="701"/>
                  </a:lnTo>
                  <a:lnTo>
                    <a:pt x="876" y="703"/>
                  </a:lnTo>
                  <a:lnTo>
                    <a:pt x="869" y="701"/>
                  </a:lnTo>
                  <a:lnTo>
                    <a:pt x="871" y="691"/>
                  </a:lnTo>
                  <a:lnTo>
                    <a:pt x="875" y="682"/>
                  </a:lnTo>
                  <a:lnTo>
                    <a:pt x="878" y="672"/>
                  </a:lnTo>
                  <a:lnTo>
                    <a:pt x="882" y="663"/>
                  </a:lnTo>
                  <a:lnTo>
                    <a:pt x="886" y="654"/>
                  </a:lnTo>
                  <a:lnTo>
                    <a:pt x="889" y="645"/>
                  </a:lnTo>
                  <a:lnTo>
                    <a:pt x="891" y="635"/>
                  </a:lnTo>
                  <a:lnTo>
                    <a:pt x="895" y="626"/>
                  </a:lnTo>
                  <a:lnTo>
                    <a:pt x="895" y="610"/>
                  </a:lnTo>
                  <a:lnTo>
                    <a:pt x="896" y="594"/>
                  </a:lnTo>
                  <a:lnTo>
                    <a:pt x="892" y="579"/>
                  </a:lnTo>
                  <a:lnTo>
                    <a:pt x="890" y="565"/>
                  </a:lnTo>
                  <a:lnTo>
                    <a:pt x="884" y="550"/>
                  </a:lnTo>
                  <a:lnTo>
                    <a:pt x="877" y="536"/>
                  </a:lnTo>
                  <a:lnTo>
                    <a:pt x="869" y="523"/>
                  </a:lnTo>
                  <a:lnTo>
                    <a:pt x="862" y="511"/>
                  </a:lnTo>
                  <a:lnTo>
                    <a:pt x="853" y="503"/>
                  </a:lnTo>
                  <a:lnTo>
                    <a:pt x="845" y="495"/>
                  </a:lnTo>
                  <a:lnTo>
                    <a:pt x="836" y="488"/>
                  </a:lnTo>
                  <a:lnTo>
                    <a:pt x="829" y="481"/>
                  </a:lnTo>
                  <a:lnTo>
                    <a:pt x="821" y="472"/>
                  </a:lnTo>
                  <a:lnTo>
                    <a:pt x="815" y="465"/>
                  </a:lnTo>
                  <a:lnTo>
                    <a:pt x="811" y="455"/>
                  </a:lnTo>
                  <a:lnTo>
                    <a:pt x="809" y="445"/>
                  </a:lnTo>
                  <a:lnTo>
                    <a:pt x="802" y="445"/>
                  </a:lnTo>
                  <a:lnTo>
                    <a:pt x="801" y="440"/>
                  </a:lnTo>
                  <a:lnTo>
                    <a:pt x="802" y="434"/>
                  </a:lnTo>
                  <a:lnTo>
                    <a:pt x="801" y="428"/>
                  </a:lnTo>
                  <a:lnTo>
                    <a:pt x="800" y="422"/>
                  </a:lnTo>
                  <a:lnTo>
                    <a:pt x="800" y="415"/>
                  </a:lnTo>
                  <a:lnTo>
                    <a:pt x="800" y="408"/>
                  </a:lnTo>
                  <a:lnTo>
                    <a:pt x="806" y="403"/>
                  </a:lnTo>
                  <a:lnTo>
                    <a:pt x="804" y="392"/>
                  </a:lnTo>
                  <a:lnTo>
                    <a:pt x="804" y="382"/>
                  </a:lnTo>
                  <a:lnTo>
                    <a:pt x="803" y="371"/>
                  </a:lnTo>
                  <a:lnTo>
                    <a:pt x="803" y="361"/>
                  </a:lnTo>
                  <a:lnTo>
                    <a:pt x="801" y="350"/>
                  </a:lnTo>
                  <a:lnTo>
                    <a:pt x="800" y="340"/>
                  </a:lnTo>
                  <a:lnTo>
                    <a:pt x="798" y="330"/>
                  </a:lnTo>
                  <a:lnTo>
                    <a:pt x="797" y="321"/>
                  </a:lnTo>
                  <a:lnTo>
                    <a:pt x="793" y="312"/>
                  </a:lnTo>
                  <a:lnTo>
                    <a:pt x="791" y="305"/>
                  </a:lnTo>
                  <a:lnTo>
                    <a:pt x="790" y="296"/>
                  </a:lnTo>
                  <a:lnTo>
                    <a:pt x="790" y="290"/>
                  </a:lnTo>
                  <a:lnTo>
                    <a:pt x="788" y="281"/>
                  </a:lnTo>
                  <a:lnTo>
                    <a:pt x="787" y="274"/>
                  </a:lnTo>
                  <a:lnTo>
                    <a:pt x="784" y="268"/>
                  </a:lnTo>
                  <a:lnTo>
                    <a:pt x="780" y="262"/>
                  </a:lnTo>
                  <a:lnTo>
                    <a:pt x="779" y="256"/>
                  </a:lnTo>
                  <a:lnTo>
                    <a:pt x="777" y="250"/>
                  </a:lnTo>
                  <a:lnTo>
                    <a:pt x="775" y="245"/>
                  </a:lnTo>
                  <a:lnTo>
                    <a:pt x="773" y="241"/>
                  </a:lnTo>
                  <a:lnTo>
                    <a:pt x="769" y="236"/>
                  </a:lnTo>
                  <a:lnTo>
                    <a:pt x="767" y="232"/>
                  </a:lnTo>
                  <a:lnTo>
                    <a:pt x="765" y="226"/>
                  </a:lnTo>
                  <a:lnTo>
                    <a:pt x="766" y="221"/>
                  </a:lnTo>
                  <a:lnTo>
                    <a:pt x="759" y="214"/>
                  </a:lnTo>
                  <a:lnTo>
                    <a:pt x="756" y="207"/>
                  </a:lnTo>
                  <a:lnTo>
                    <a:pt x="752" y="200"/>
                  </a:lnTo>
                  <a:lnTo>
                    <a:pt x="745" y="196"/>
                  </a:lnTo>
                  <a:lnTo>
                    <a:pt x="743" y="188"/>
                  </a:lnTo>
                  <a:lnTo>
                    <a:pt x="737" y="182"/>
                  </a:lnTo>
                  <a:lnTo>
                    <a:pt x="731" y="177"/>
                  </a:lnTo>
                  <a:lnTo>
                    <a:pt x="727" y="169"/>
                  </a:lnTo>
                  <a:lnTo>
                    <a:pt x="719" y="157"/>
                  </a:lnTo>
                  <a:lnTo>
                    <a:pt x="710" y="146"/>
                  </a:lnTo>
                  <a:lnTo>
                    <a:pt x="700" y="135"/>
                  </a:lnTo>
                  <a:lnTo>
                    <a:pt x="691" y="125"/>
                  </a:lnTo>
                  <a:lnTo>
                    <a:pt x="681" y="114"/>
                  </a:lnTo>
                  <a:lnTo>
                    <a:pt x="673" y="104"/>
                  </a:lnTo>
                  <a:lnTo>
                    <a:pt x="663" y="94"/>
                  </a:lnTo>
                  <a:lnTo>
                    <a:pt x="654" y="88"/>
                  </a:lnTo>
                  <a:lnTo>
                    <a:pt x="647" y="81"/>
                  </a:lnTo>
                  <a:lnTo>
                    <a:pt x="641" y="77"/>
                  </a:lnTo>
                  <a:lnTo>
                    <a:pt x="634" y="72"/>
                  </a:lnTo>
                  <a:lnTo>
                    <a:pt x="629" y="69"/>
                  </a:lnTo>
                  <a:lnTo>
                    <a:pt x="622" y="66"/>
                  </a:lnTo>
                  <a:lnTo>
                    <a:pt x="615" y="62"/>
                  </a:lnTo>
                  <a:lnTo>
                    <a:pt x="609" y="59"/>
                  </a:lnTo>
                  <a:lnTo>
                    <a:pt x="603" y="56"/>
                  </a:lnTo>
                  <a:lnTo>
                    <a:pt x="594" y="57"/>
                  </a:lnTo>
                  <a:lnTo>
                    <a:pt x="588" y="55"/>
                  </a:lnTo>
                  <a:lnTo>
                    <a:pt x="576" y="55"/>
                  </a:lnTo>
                  <a:lnTo>
                    <a:pt x="566" y="53"/>
                  </a:lnTo>
                  <a:lnTo>
                    <a:pt x="556" y="53"/>
                  </a:lnTo>
                  <a:lnTo>
                    <a:pt x="547" y="60"/>
                  </a:lnTo>
                  <a:lnTo>
                    <a:pt x="540" y="57"/>
                  </a:lnTo>
                  <a:lnTo>
                    <a:pt x="532" y="57"/>
                  </a:lnTo>
                  <a:lnTo>
                    <a:pt x="524" y="57"/>
                  </a:lnTo>
                  <a:lnTo>
                    <a:pt x="518" y="59"/>
                  </a:lnTo>
                  <a:lnTo>
                    <a:pt x="510" y="60"/>
                  </a:lnTo>
                  <a:lnTo>
                    <a:pt x="502" y="62"/>
                  </a:lnTo>
                  <a:lnTo>
                    <a:pt x="496" y="62"/>
                  </a:lnTo>
                  <a:lnTo>
                    <a:pt x="489" y="63"/>
                  </a:lnTo>
                  <a:lnTo>
                    <a:pt x="475" y="66"/>
                  </a:lnTo>
                  <a:lnTo>
                    <a:pt x="461" y="67"/>
                  </a:lnTo>
                  <a:lnTo>
                    <a:pt x="448" y="66"/>
                  </a:lnTo>
                  <a:lnTo>
                    <a:pt x="435" y="66"/>
                  </a:lnTo>
                  <a:lnTo>
                    <a:pt x="422" y="63"/>
                  </a:lnTo>
                  <a:lnTo>
                    <a:pt x="409" y="61"/>
                  </a:lnTo>
                  <a:lnTo>
                    <a:pt x="396" y="58"/>
                  </a:lnTo>
                  <a:lnTo>
                    <a:pt x="383" y="55"/>
                  </a:lnTo>
                  <a:lnTo>
                    <a:pt x="369" y="52"/>
                  </a:lnTo>
                  <a:lnTo>
                    <a:pt x="358" y="55"/>
                  </a:lnTo>
                  <a:lnTo>
                    <a:pt x="348" y="58"/>
                  </a:lnTo>
                  <a:lnTo>
                    <a:pt x="338" y="63"/>
                  </a:lnTo>
                  <a:lnTo>
                    <a:pt x="327" y="68"/>
                  </a:lnTo>
                  <a:lnTo>
                    <a:pt x="317" y="71"/>
                  </a:lnTo>
                  <a:lnTo>
                    <a:pt x="306" y="73"/>
                  </a:lnTo>
                  <a:lnTo>
                    <a:pt x="294" y="73"/>
                  </a:lnTo>
                  <a:lnTo>
                    <a:pt x="288" y="70"/>
                  </a:lnTo>
                  <a:lnTo>
                    <a:pt x="281" y="68"/>
                  </a:lnTo>
                  <a:lnTo>
                    <a:pt x="274" y="67"/>
                  </a:lnTo>
                  <a:lnTo>
                    <a:pt x="267" y="66"/>
                  </a:lnTo>
                  <a:lnTo>
                    <a:pt x="260" y="63"/>
                  </a:lnTo>
                  <a:lnTo>
                    <a:pt x="254" y="61"/>
                  </a:lnTo>
                  <a:lnTo>
                    <a:pt x="247" y="57"/>
                  </a:lnTo>
                  <a:lnTo>
                    <a:pt x="244" y="52"/>
                  </a:lnTo>
                  <a:lnTo>
                    <a:pt x="237" y="50"/>
                  </a:lnTo>
                  <a:lnTo>
                    <a:pt x="232" y="48"/>
                  </a:lnTo>
                  <a:lnTo>
                    <a:pt x="225" y="44"/>
                  </a:lnTo>
                  <a:lnTo>
                    <a:pt x="223" y="40"/>
                  </a:lnTo>
                  <a:lnTo>
                    <a:pt x="213" y="36"/>
                  </a:lnTo>
                  <a:lnTo>
                    <a:pt x="203" y="33"/>
                  </a:lnTo>
                  <a:lnTo>
                    <a:pt x="193" y="28"/>
                  </a:lnTo>
                  <a:lnTo>
                    <a:pt x="186" y="25"/>
                  </a:lnTo>
                  <a:lnTo>
                    <a:pt x="167" y="19"/>
                  </a:lnTo>
                  <a:lnTo>
                    <a:pt x="148" y="18"/>
                  </a:lnTo>
                  <a:lnTo>
                    <a:pt x="130" y="19"/>
                  </a:lnTo>
                  <a:lnTo>
                    <a:pt x="113" y="24"/>
                  </a:lnTo>
                  <a:lnTo>
                    <a:pt x="95" y="29"/>
                  </a:lnTo>
                  <a:lnTo>
                    <a:pt x="80" y="39"/>
                  </a:lnTo>
                  <a:lnTo>
                    <a:pt x="66" y="49"/>
                  </a:lnTo>
                  <a:lnTo>
                    <a:pt x="54" y="63"/>
                  </a:lnTo>
                  <a:lnTo>
                    <a:pt x="48" y="70"/>
                  </a:lnTo>
                  <a:lnTo>
                    <a:pt x="44" y="78"/>
                  </a:lnTo>
                  <a:lnTo>
                    <a:pt x="39" y="85"/>
                  </a:lnTo>
                  <a:lnTo>
                    <a:pt x="36" y="94"/>
                  </a:lnTo>
                  <a:lnTo>
                    <a:pt x="33" y="101"/>
                  </a:lnTo>
                  <a:lnTo>
                    <a:pt x="29" y="110"/>
                  </a:lnTo>
                  <a:lnTo>
                    <a:pt x="27" y="117"/>
                  </a:lnTo>
                  <a:lnTo>
                    <a:pt x="27" y="126"/>
                  </a:lnTo>
                  <a:lnTo>
                    <a:pt x="24" y="133"/>
                  </a:lnTo>
                  <a:lnTo>
                    <a:pt x="23" y="140"/>
                  </a:lnTo>
                  <a:lnTo>
                    <a:pt x="23" y="147"/>
                  </a:lnTo>
                  <a:lnTo>
                    <a:pt x="23" y="155"/>
                  </a:lnTo>
                  <a:lnTo>
                    <a:pt x="23" y="161"/>
                  </a:lnTo>
                  <a:lnTo>
                    <a:pt x="24" y="170"/>
                  </a:lnTo>
                  <a:lnTo>
                    <a:pt x="24" y="178"/>
                  </a:lnTo>
                  <a:lnTo>
                    <a:pt x="25" y="186"/>
                  </a:lnTo>
                  <a:lnTo>
                    <a:pt x="27" y="192"/>
                  </a:lnTo>
                  <a:lnTo>
                    <a:pt x="27" y="197"/>
                  </a:lnTo>
                  <a:lnTo>
                    <a:pt x="24" y="200"/>
                  </a:lnTo>
                  <a:lnTo>
                    <a:pt x="21" y="204"/>
                  </a:lnTo>
                  <a:lnTo>
                    <a:pt x="16" y="195"/>
                  </a:lnTo>
                  <a:lnTo>
                    <a:pt x="11" y="190"/>
                  </a:lnTo>
                  <a:lnTo>
                    <a:pt x="11" y="183"/>
                  </a:lnTo>
                  <a:lnTo>
                    <a:pt x="10" y="177"/>
                  </a:lnTo>
                  <a:lnTo>
                    <a:pt x="6" y="170"/>
                  </a:lnTo>
                  <a:lnTo>
                    <a:pt x="3" y="164"/>
                  </a:lnTo>
                  <a:lnTo>
                    <a:pt x="0" y="128"/>
                  </a:lnTo>
                  <a:lnTo>
                    <a:pt x="1" y="114"/>
                  </a:lnTo>
                  <a:lnTo>
                    <a:pt x="5" y="100"/>
                  </a:lnTo>
                  <a:lnTo>
                    <a:pt x="10" y="86"/>
                  </a:lnTo>
                  <a:lnTo>
                    <a:pt x="17" y="74"/>
                  </a:lnTo>
                  <a:lnTo>
                    <a:pt x="24" y="61"/>
                  </a:lnTo>
                  <a:lnTo>
                    <a:pt x="33" y="51"/>
                  </a:lnTo>
                  <a:lnTo>
                    <a:pt x="43" y="40"/>
                  </a:lnTo>
                  <a:lnTo>
                    <a:pt x="56" y="33"/>
                  </a:lnTo>
                  <a:lnTo>
                    <a:pt x="60" y="26"/>
                  </a:lnTo>
                  <a:lnTo>
                    <a:pt x="67" y="23"/>
                  </a:lnTo>
                  <a:lnTo>
                    <a:pt x="73" y="19"/>
                  </a:lnTo>
                  <a:lnTo>
                    <a:pt x="82" y="17"/>
                  </a:lnTo>
                  <a:lnTo>
                    <a:pt x="89" y="14"/>
                  </a:lnTo>
                  <a:lnTo>
                    <a:pt x="98" y="12"/>
                  </a:lnTo>
                  <a:lnTo>
                    <a:pt x="105" y="7"/>
                  </a:lnTo>
                  <a:lnTo>
                    <a:pt x="114" y="4"/>
                  </a:lnTo>
                  <a:lnTo>
                    <a:pt x="120" y="2"/>
                  </a:lnTo>
                  <a:lnTo>
                    <a:pt x="127" y="3"/>
                  </a:lnTo>
                  <a:lnTo>
                    <a:pt x="135" y="2"/>
                  </a:lnTo>
                  <a:lnTo>
                    <a:pt x="143" y="0"/>
                  </a:lnTo>
                  <a:lnTo>
                    <a:pt x="149" y="1"/>
                  </a:lnTo>
                  <a:lnTo>
                    <a:pt x="157" y="1"/>
                  </a:lnTo>
                  <a:lnTo>
                    <a:pt x="164" y="0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37" name="Freeform 57"/>
            <p:cNvSpPr>
              <a:spLocks/>
            </p:cNvSpPr>
            <p:nvPr/>
          </p:nvSpPr>
          <p:spPr bwMode="auto">
            <a:xfrm>
              <a:off x="617" y="885"/>
              <a:ext cx="196" cy="135"/>
            </a:xfrm>
            <a:custGeom>
              <a:avLst/>
              <a:gdLst>
                <a:gd name="T0" fmla="*/ 353 w 588"/>
                <a:gd name="T1" fmla="*/ 19 h 405"/>
                <a:gd name="T2" fmla="*/ 366 w 588"/>
                <a:gd name="T3" fmla="*/ 36 h 405"/>
                <a:gd name="T4" fmla="*/ 379 w 588"/>
                <a:gd name="T5" fmla="*/ 51 h 405"/>
                <a:gd name="T6" fmla="*/ 385 w 588"/>
                <a:gd name="T7" fmla="*/ 62 h 405"/>
                <a:gd name="T8" fmla="*/ 388 w 588"/>
                <a:gd name="T9" fmla="*/ 73 h 405"/>
                <a:gd name="T10" fmla="*/ 402 w 588"/>
                <a:gd name="T11" fmla="*/ 104 h 405"/>
                <a:gd name="T12" fmla="*/ 419 w 588"/>
                <a:gd name="T13" fmla="*/ 123 h 405"/>
                <a:gd name="T14" fmla="*/ 435 w 588"/>
                <a:gd name="T15" fmla="*/ 138 h 405"/>
                <a:gd name="T16" fmla="*/ 456 w 588"/>
                <a:gd name="T17" fmla="*/ 149 h 405"/>
                <a:gd name="T18" fmla="*/ 484 w 588"/>
                <a:gd name="T19" fmla="*/ 163 h 405"/>
                <a:gd name="T20" fmla="*/ 519 w 588"/>
                <a:gd name="T21" fmla="*/ 182 h 405"/>
                <a:gd name="T22" fmla="*/ 549 w 588"/>
                <a:gd name="T23" fmla="*/ 213 h 405"/>
                <a:gd name="T24" fmla="*/ 565 w 588"/>
                <a:gd name="T25" fmla="*/ 254 h 405"/>
                <a:gd name="T26" fmla="*/ 568 w 588"/>
                <a:gd name="T27" fmla="*/ 289 h 405"/>
                <a:gd name="T28" fmla="*/ 567 w 588"/>
                <a:gd name="T29" fmla="*/ 326 h 405"/>
                <a:gd name="T30" fmla="*/ 573 w 588"/>
                <a:gd name="T31" fmla="*/ 357 h 405"/>
                <a:gd name="T32" fmla="*/ 586 w 588"/>
                <a:gd name="T33" fmla="*/ 399 h 405"/>
                <a:gd name="T34" fmla="*/ 585 w 588"/>
                <a:gd name="T35" fmla="*/ 405 h 405"/>
                <a:gd name="T36" fmla="*/ 573 w 588"/>
                <a:gd name="T37" fmla="*/ 384 h 405"/>
                <a:gd name="T38" fmla="*/ 563 w 588"/>
                <a:gd name="T39" fmla="*/ 363 h 405"/>
                <a:gd name="T40" fmla="*/ 553 w 588"/>
                <a:gd name="T41" fmla="*/ 336 h 405"/>
                <a:gd name="T42" fmla="*/ 551 w 588"/>
                <a:gd name="T43" fmla="*/ 299 h 405"/>
                <a:gd name="T44" fmla="*/ 545 w 588"/>
                <a:gd name="T45" fmla="*/ 262 h 405"/>
                <a:gd name="T46" fmla="*/ 534 w 588"/>
                <a:gd name="T47" fmla="*/ 238 h 405"/>
                <a:gd name="T48" fmla="*/ 521 w 588"/>
                <a:gd name="T49" fmla="*/ 218 h 405"/>
                <a:gd name="T50" fmla="*/ 501 w 588"/>
                <a:gd name="T51" fmla="*/ 198 h 405"/>
                <a:gd name="T52" fmla="*/ 477 w 588"/>
                <a:gd name="T53" fmla="*/ 181 h 405"/>
                <a:gd name="T54" fmla="*/ 455 w 588"/>
                <a:gd name="T55" fmla="*/ 168 h 405"/>
                <a:gd name="T56" fmla="*/ 432 w 588"/>
                <a:gd name="T57" fmla="*/ 156 h 405"/>
                <a:gd name="T58" fmla="*/ 413 w 588"/>
                <a:gd name="T59" fmla="*/ 139 h 405"/>
                <a:gd name="T60" fmla="*/ 376 w 588"/>
                <a:gd name="T61" fmla="*/ 105 h 405"/>
                <a:gd name="T62" fmla="*/ 350 w 588"/>
                <a:gd name="T63" fmla="*/ 65 h 405"/>
                <a:gd name="T64" fmla="*/ 320 w 588"/>
                <a:gd name="T65" fmla="*/ 32 h 405"/>
                <a:gd name="T66" fmla="*/ 297 w 588"/>
                <a:gd name="T67" fmla="*/ 29 h 405"/>
                <a:gd name="T68" fmla="*/ 278 w 588"/>
                <a:gd name="T69" fmla="*/ 33 h 405"/>
                <a:gd name="T70" fmla="*/ 261 w 588"/>
                <a:gd name="T71" fmla="*/ 38 h 405"/>
                <a:gd name="T72" fmla="*/ 236 w 588"/>
                <a:gd name="T73" fmla="*/ 34 h 405"/>
                <a:gd name="T74" fmla="*/ 212 w 588"/>
                <a:gd name="T75" fmla="*/ 33 h 405"/>
                <a:gd name="T76" fmla="*/ 186 w 588"/>
                <a:gd name="T77" fmla="*/ 36 h 405"/>
                <a:gd name="T78" fmla="*/ 158 w 588"/>
                <a:gd name="T79" fmla="*/ 59 h 405"/>
                <a:gd name="T80" fmla="*/ 128 w 588"/>
                <a:gd name="T81" fmla="*/ 78 h 405"/>
                <a:gd name="T82" fmla="*/ 101 w 588"/>
                <a:gd name="T83" fmla="*/ 85 h 405"/>
                <a:gd name="T84" fmla="*/ 81 w 588"/>
                <a:gd name="T85" fmla="*/ 83 h 405"/>
                <a:gd name="T86" fmla="*/ 55 w 588"/>
                <a:gd name="T87" fmla="*/ 99 h 405"/>
                <a:gd name="T88" fmla="*/ 34 w 588"/>
                <a:gd name="T89" fmla="*/ 105 h 405"/>
                <a:gd name="T90" fmla="*/ 13 w 588"/>
                <a:gd name="T91" fmla="*/ 114 h 405"/>
                <a:gd name="T92" fmla="*/ 2 w 588"/>
                <a:gd name="T93" fmla="*/ 108 h 405"/>
                <a:gd name="T94" fmla="*/ 28 w 588"/>
                <a:gd name="T95" fmla="*/ 95 h 405"/>
                <a:gd name="T96" fmla="*/ 76 w 588"/>
                <a:gd name="T97" fmla="*/ 73 h 405"/>
                <a:gd name="T98" fmla="*/ 122 w 588"/>
                <a:gd name="T99" fmla="*/ 41 h 405"/>
                <a:gd name="T100" fmla="*/ 158 w 588"/>
                <a:gd name="T101" fmla="*/ 19 h 405"/>
                <a:gd name="T102" fmla="*/ 179 w 588"/>
                <a:gd name="T103" fmla="*/ 12 h 405"/>
                <a:gd name="T104" fmla="*/ 206 w 588"/>
                <a:gd name="T105" fmla="*/ 6 h 405"/>
                <a:gd name="T106" fmla="*/ 227 w 588"/>
                <a:gd name="T107" fmla="*/ 8 h 405"/>
                <a:gd name="T108" fmla="*/ 244 w 588"/>
                <a:gd name="T109" fmla="*/ 12 h 405"/>
                <a:gd name="T110" fmla="*/ 263 w 588"/>
                <a:gd name="T111" fmla="*/ 12 h 405"/>
                <a:gd name="T112" fmla="*/ 280 w 588"/>
                <a:gd name="T113" fmla="*/ 8 h 405"/>
                <a:gd name="T114" fmla="*/ 299 w 588"/>
                <a:gd name="T115" fmla="*/ 1 h 405"/>
                <a:gd name="T116" fmla="*/ 319 w 588"/>
                <a:gd name="T117" fmla="*/ 0 h 405"/>
                <a:gd name="T118" fmla="*/ 344 w 588"/>
                <a:gd name="T119" fmla="*/ 12 h 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8"/>
                <a:gd name="T181" fmla="*/ 0 h 405"/>
                <a:gd name="T182" fmla="*/ 588 w 588"/>
                <a:gd name="T183" fmla="*/ 405 h 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8" h="405">
                  <a:moveTo>
                    <a:pt x="344" y="12"/>
                  </a:moveTo>
                  <a:lnTo>
                    <a:pt x="346" y="15"/>
                  </a:lnTo>
                  <a:lnTo>
                    <a:pt x="353" y="19"/>
                  </a:lnTo>
                  <a:lnTo>
                    <a:pt x="357" y="23"/>
                  </a:lnTo>
                  <a:lnTo>
                    <a:pt x="362" y="29"/>
                  </a:lnTo>
                  <a:lnTo>
                    <a:pt x="366" y="36"/>
                  </a:lnTo>
                  <a:lnTo>
                    <a:pt x="374" y="44"/>
                  </a:lnTo>
                  <a:lnTo>
                    <a:pt x="376" y="47"/>
                  </a:lnTo>
                  <a:lnTo>
                    <a:pt x="379" y="51"/>
                  </a:lnTo>
                  <a:lnTo>
                    <a:pt x="380" y="56"/>
                  </a:lnTo>
                  <a:lnTo>
                    <a:pt x="380" y="62"/>
                  </a:lnTo>
                  <a:lnTo>
                    <a:pt x="385" y="62"/>
                  </a:lnTo>
                  <a:lnTo>
                    <a:pt x="386" y="66"/>
                  </a:lnTo>
                  <a:lnTo>
                    <a:pt x="385" y="69"/>
                  </a:lnTo>
                  <a:lnTo>
                    <a:pt x="388" y="73"/>
                  </a:lnTo>
                  <a:lnTo>
                    <a:pt x="390" y="83"/>
                  </a:lnTo>
                  <a:lnTo>
                    <a:pt x="397" y="93"/>
                  </a:lnTo>
                  <a:lnTo>
                    <a:pt x="402" y="104"/>
                  </a:lnTo>
                  <a:lnTo>
                    <a:pt x="408" y="116"/>
                  </a:lnTo>
                  <a:lnTo>
                    <a:pt x="413" y="118"/>
                  </a:lnTo>
                  <a:lnTo>
                    <a:pt x="419" y="123"/>
                  </a:lnTo>
                  <a:lnTo>
                    <a:pt x="424" y="128"/>
                  </a:lnTo>
                  <a:lnTo>
                    <a:pt x="430" y="134"/>
                  </a:lnTo>
                  <a:lnTo>
                    <a:pt x="435" y="138"/>
                  </a:lnTo>
                  <a:lnTo>
                    <a:pt x="441" y="143"/>
                  </a:lnTo>
                  <a:lnTo>
                    <a:pt x="447" y="146"/>
                  </a:lnTo>
                  <a:lnTo>
                    <a:pt x="456" y="149"/>
                  </a:lnTo>
                  <a:lnTo>
                    <a:pt x="464" y="155"/>
                  </a:lnTo>
                  <a:lnTo>
                    <a:pt x="474" y="160"/>
                  </a:lnTo>
                  <a:lnTo>
                    <a:pt x="484" y="163"/>
                  </a:lnTo>
                  <a:lnTo>
                    <a:pt x="496" y="167"/>
                  </a:lnTo>
                  <a:lnTo>
                    <a:pt x="507" y="173"/>
                  </a:lnTo>
                  <a:lnTo>
                    <a:pt x="519" y="182"/>
                  </a:lnTo>
                  <a:lnTo>
                    <a:pt x="529" y="191"/>
                  </a:lnTo>
                  <a:lnTo>
                    <a:pt x="540" y="203"/>
                  </a:lnTo>
                  <a:lnTo>
                    <a:pt x="549" y="213"/>
                  </a:lnTo>
                  <a:lnTo>
                    <a:pt x="555" y="226"/>
                  </a:lnTo>
                  <a:lnTo>
                    <a:pt x="561" y="239"/>
                  </a:lnTo>
                  <a:lnTo>
                    <a:pt x="565" y="254"/>
                  </a:lnTo>
                  <a:lnTo>
                    <a:pt x="567" y="265"/>
                  </a:lnTo>
                  <a:lnTo>
                    <a:pt x="568" y="278"/>
                  </a:lnTo>
                  <a:lnTo>
                    <a:pt x="568" y="289"/>
                  </a:lnTo>
                  <a:lnTo>
                    <a:pt x="568" y="302"/>
                  </a:lnTo>
                  <a:lnTo>
                    <a:pt x="567" y="314"/>
                  </a:lnTo>
                  <a:lnTo>
                    <a:pt x="567" y="326"/>
                  </a:lnTo>
                  <a:lnTo>
                    <a:pt x="567" y="338"/>
                  </a:lnTo>
                  <a:lnTo>
                    <a:pt x="570" y="351"/>
                  </a:lnTo>
                  <a:lnTo>
                    <a:pt x="573" y="357"/>
                  </a:lnTo>
                  <a:lnTo>
                    <a:pt x="573" y="367"/>
                  </a:lnTo>
                  <a:lnTo>
                    <a:pt x="588" y="395"/>
                  </a:lnTo>
                  <a:lnTo>
                    <a:pt x="586" y="399"/>
                  </a:lnTo>
                  <a:lnTo>
                    <a:pt x="588" y="402"/>
                  </a:lnTo>
                  <a:lnTo>
                    <a:pt x="588" y="404"/>
                  </a:lnTo>
                  <a:lnTo>
                    <a:pt x="585" y="405"/>
                  </a:lnTo>
                  <a:lnTo>
                    <a:pt x="579" y="398"/>
                  </a:lnTo>
                  <a:lnTo>
                    <a:pt x="576" y="391"/>
                  </a:lnTo>
                  <a:lnTo>
                    <a:pt x="573" y="384"/>
                  </a:lnTo>
                  <a:lnTo>
                    <a:pt x="570" y="378"/>
                  </a:lnTo>
                  <a:lnTo>
                    <a:pt x="566" y="370"/>
                  </a:lnTo>
                  <a:lnTo>
                    <a:pt x="563" y="363"/>
                  </a:lnTo>
                  <a:lnTo>
                    <a:pt x="560" y="356"/>
                  </a:lnTo>
                  <a:lnTo>
                    <a:pt x="557" y="349"/>
                  </a:lnTo>
                  <a:lnTo>
                    <a:pt x="553" y="336"/>
                  </a:lnTo>
                  <a:lnTo>
                    <a:pt x="552" y="324"/>
                  </a:lnTo>
                  <a:lnTo>
                    <a:pt x="551" y="311"/>
                  </a:lnTo>
                  <a:lnTo>
                    <a:pt x="551" y="299"/>
                  </a:lnTo>
                  <a:lnTo>
                    <a:pt x="550" y="285"/>
                  </a:lnTo>
                  <a:lnTo>
                    <a:pt x="549" y="273"/>
                  </a:lnTo>
                  <a:lnTo>
                    <a:pt x="545" y="262"/>
                  </a:lnTo>
                  <a:lnTo>
                    <a:pt x="542" y="252"/>
                  </a:lnTo>
                  <a:lnTo>
                    <a:pt x="538" y="245"/>
                  </a:lnTo>
                  <a:lnTo>
                    <a:pt x="534" y="238"/>
                  </a:lnTo>
                  <a:lnTo>
                    <a:pt x="531" y="233"/>
                  </a:lnTo>
                  <a:lnTo>
                    <a:pt x="529" y="227"/>
                  </a:lnTo>
                  <a:lnTo>
                    <a:pt x="521" y="218"/>
                  </a:lnTo>
                  <a:lnTo>
                    <a:pt x="515" y="211"/>
                  </a:lnTo>
                  <a:lnTo>
                    <a:pt x="508" y="204"/>
                  </a:lnTo>
                  <a:lnTo>
                    <a:pt x="501" y="198"/>
                  </a:lnTo>
                  <a:lnTo>
                    <a:pt x="493" y="191"/>
                  </a:lnTo>
                  <a:lnTo>
                    <a:pt x="486" y="185"/>
                  </a:lnTo>
                  <a:lnTo>
                    <a:pt x="477" y="181"/>
                  </a:lnTo>
                  <a:lnTo>
                    <a:pt x="471" y="178"/>
                  </a:lnTo>
                  <a:lnTo>
                    <a:pt x="463" y="171"/>
                  </a:lnTo>
                  <a:lnTo>
                    <a:pt x="455" y="168"/>
                  </a:lnTo>
                  <a:lnTo>
                    <a:pt x="447" y="163"/>
                  </a:lnTo>
                  <a:lnTo>
                    <a:pt x="440" y="160"/>
                  </a:lnTo>
                  <a:lnTo>
                    <a:pt x="432" y="156"/>
                  </a:lnTo>
                  <a:lnTo>
                    <a:pt x="424" y="151"/>
                  </a:lnTo>
                  <a:lnTo>
                    <a:pt x="418" y="146"/>
                  </a:lnTo>
                  <a:lnTo>
                    <a:pt x="413" y="139"/>
                  </a:lnTo>
                  <a:lnTo>
                    <a:pt x="398" y="129"/>
                  </a:lnTo>
                  <a:lnTo>
                    <a:pt x="387" y="118"/>
                  </a:lnTo>
                  <a:lnTo>
                    <a:pt x="376" y="105"/>
                  </a:lnTo>
                  <a:lnTo>
                    <a:pt x="368" y="93"/>
                  </a:lnTo>
                  <a:lnTo>
                    <a:pt x="358" y="78"/>
                  </a:lnTo>
                  <a:lnTo>
                    <a:pt x="350" y="65"/>
                  </a:lnTo>
                  <a:lnTo>
                    <a:pt x="340" y="51"/>
                  </a:lnTo>
                  <a:lnTo>
                    <a:pt x="330" y="40"/>
                  </a:lnTo>
                  <a:lnTo>
                    <a:pt x="320" y="32"/>
                  </a:lnTo>
                  <a:lnTo>
                    <a:pt x="309" y="27"/>
                  </a:lnTo>
                  <a:lnTo>
                    <a:pt x="302" y="27"/>
                  </a:lnTo>
                  <a:lnTo>
                    <a:pt x="297" y="29"/>
                  </a:lnTo>
                  <a:lnTo>
                    <a:pt x="290" y="30"/>
                  </a:lnTo>
                  <a:lnTo>
                    <a:pt x="285" y="33"/>
                  </a:lnTo>
                  <a:lnTo>
                    <a:pt x="278" y="33"/>
                  </a:lnTo>
                  <a:lnTo>
                    <a:pt x="272" y="35"/>
                  </a:lnTo>
                  <a:lnTo>
                    <a:pt x="266" y="36"/>
                  </a:lnTo>
                  <a:lnTo>
                    <a:pt x="261" y="38"/>
                  </a:lnTo>
                  <a:lnTo>
                    <a:pt x="252" y="35"/>
                  </a:lnTo>
                  <a:lnTo>
                    <a:pt x="244" y="34"/>
                  </a:lnTo>
                  <a:lnTo>
                    <a:pt x="236" y="34"/>
                  </a:lnTo>
                  <a:lnTo>
                    <a:pt x="229" y="34"/>
                  </a:lnTo>
                  <a:lnTo>
                    <a:pt x="220" y="33"/>
                  </a:lnTo>
                  <a:lnTo>
                    <a:pt x="212" y="33"/>
                  </a:lnTo>
                  <a:lnTo>
                    <a:pt x="205" y="33"/>
                  </a:lnTo>
                  <a:lnTo>
                    <a:pt x="198" y="33"/>
                  </a:lnTo>
                  <a:lnTo>
                    <a:pt x="186" y="36"/>
                  </a:lnTo>
                  <a:lnTo>
                    <a:pt x="176" y="44"/>
                  </a:lnTo>
                  <a:lnTo>
                    <a:pt x="167" y="50"/>
                  </a:lnTo>
                  <a:lnTo>
                    <a:pt x="158" y="59"/>
                  </a:lnTo>
                  <a:lnTo>
                    <a:pt x="149" y="66"/>
                  </a:lnTo>
                  <a:lnTo>
                    <a:pt x="139" y="73"/>
                  </a:lnTo>
                  <a:lnTo>
                    <a:pt x="128" y="78"/>
                  </a:lnTo>
                  <a:lnTo>
                    <a:pt x="117" y="81"/>
                  </a:lnTo>
                  <a:lnTo>
                    <a:pt x="109" y="84"/>
                  </a:lnTo>
                  <a:lnTo>
                    <a:pt x="101" y="85"/>
                  </a:lnTo>
                  <a:lnTo>
                    <a:pt x="95" y="83"/>
                  </a:lnTo>
                  <a:lnTo>
                    <a:pt x="88" y="83"/>
                  </a:lnTo>
                  <a:lnTo>
                    <a:pt x="81" y="83"/>
                  </a:lnTo>
                  <a:lnTo>
                    <a:pt x="75" y="85"/>
                  </a:lnTo>
                  <a:lnTo>
                    <a:pt x="64" y="90"/>
                  </a:lnTo>
                  <a:lnTo>
                    <a:pt x="55" y="99"/>
                  </a:lnTo>
                  <a:lnTo>
                    <a:pt x="47" y="100"/>
                  </a:lnTo>
                  <a:lnTo>
                    <a:pt x="41" y="103"/>
                  </a:lnTo>
                  <a:lnTo>
                    <a:pt x="34" y="105"/>
                  </a:lnTo>
                  <a:lnTo>
                    <a:pt x="28" y="108"/>
                  </a:lnTo>
                  <a:lnTo>
                    <a:pt x="20" y="111"/>
                  </a:lnTo>
                  <a:lnTo>
                    <a:pt x="13" y="114"/>
                  </a:lnTo>
                  <a:lnTo>
                    <a:pt x="7" y="115"/>
                  </a:lnTo>
                  <a:lnTo>
                    <a:pt x="0" y="116"/>
                  </a:lnTo>
                  <a:lnTo>
                    <a:pt x="2" y="108"/>
                  </a:lnTo>
                  <a:lnTo>
                    <a:pt x="10" y="104"/>
                  </a:lnTo>
                  <a:lnTo>
                    <a:pt x="19" y="100"/>
                  </a:lnTo>
                  <a:lnTo>
                    <a:pt x="28" y="95"/>
                  </a:lnTo>
                  <a:lnTo>
                    <a:pt x="44" y="90"/>
                  </a:lnTo>
                  <a:lnTo>
                    <a:pt x="61" y="83"/>
                  </a:lnTo>
                  <a:lnTo>
                    <a:pt x="76" y="73"/>
                  </a:lnTo>
                  <a:lnTo>
                    <a:pt x="91" y="63"/>
                  </a:lnTo>
                  <a:lnTo>
                    <a:pt x="106" y="51"/>
                  </a:lnTo>
                  <a:lnTo>
                    <a:pt x="122" y="41"/>
                  </a:lnTo>
                  <a:lnTo>
                    <a:pt x="139" y="32"/>
                  </a:lnTo>
                  <a:lnTo>
                    <a:pt x="156" y="25"/>
                  </a:lnTo>
                  <a:lnTo>
                    <a:pt x="158" y="19"/>
                  </a:lnTo>
                  <a:lnTo>
                    <a:pt x="165" y="17"/>
                  </a:lnTo>
                  <a:lnTo>
                    <a:pt x="172" y="15"/>
                  </a:lnTo>
                  <a:lnTo>
                    <a:pt x="179" y="12"/>
                  </a:lnTo>
                  <a:lnTo>
                    <a:pt x="187" y="10"/>
                  </a:lnTo>
                  <a:lnTo>
                    <a:pt x="197" y="8"/>
                  </a:lnTo>
                  <a:lnTo>
                    <a:pt x="206" y="6"/>
                  </a:lnTo>
                  <a:lnTo>
                    <a:pt x="216" y="5"/>
                  </a:lnTo>
                  <a:lnTo>
                    <a:pt x="220" y="6"/>
                  </a:lnTo>
                  <a:lnTo>
                    <a:pt x="227" y="8"/>
                  </a:lnTo>
                  <a:lnTo>
                    <a:pt x="232" y="10"/>
                  </a:lnTo>
                  <a:lnTo>
                    <a:pt x="239" y="12"/>
                  </a:lnTo>
                  <a:lnTo>
                    <a:pt x="244" y="12"/>
                  </a:lnTo>
                  <a:lnTo>
                    <a:pt x="251" y="12"/>
                  </a:lnTo>
                  <a:lnTo>
                    <a:pt x="256" y="12"/>
                  </a:lnTo>
                  <a:lnTo>
                    <a:pt x="263" y="12"/>
                  </a:lnTo>
                  <a:lnTo>
                    <a:pt x="268" y="11"/>
                  </a:lnTo>
                  <a:lnTo>
                    <a:pt x="275" y="11"/>
                  </a:lnTo>
                  <a:lnTo>
                    <a:pt x="280" y="8"/>
                  </a:lnTo>
                  <a:lnTo>
                    <a:pt x="287" y="6"/>
                  </a:lnTo>
                  <a:lnTo>
                    <a:pt x="293" y="3"/>
                  </a:lnTo>
                  <a:lnTo>
                    <a:pt x="299" y="1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9" y="0"/>
                  </a:lnTo>
                  <a:lnTo>
                    <a:pt x="327" y="4"/>
                  </a:lnTo>
                  <a:lnTo>
                    <a:pt x="334" y="8"/>
                  </a:lnTo>
                  <a:lnTo>
                    <a:pt x="34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38" name="Freeform 58"/>
            <p:cNvSpPr>
              <a:spLocks/>
            </p:cNvSpPr>
            <p:nvPr/>
          </p:nvSpPr>
          <p:spPr bwMode="auto">
            <a:xfrm>
              <a:off x="439" y="892"/>
              <a:ext cx="780" cy="1167"/>
            </a:xfrm>
            <a:custGeom>
              <a:avLst/>
              <a:gdLst>
                <a:gd name="T0" fmla="*/ 1892 w 2340"/>
                <a:gd name="T1" fmla="*/ 772 h 3500"/>
                <a:gd name="T2" fmla="*/ 1937 w 2340"/>
                <a:gd name="T3" fmla="*/ 1239 h 3500"/>
                <a:gd name="T4" fmla="*/ 2084 w 2340"/>
                <a:gd name="T5" fmla="*/ 1658 h 3500"/>
                <a:gd name="T6" fmla="*/ 2139 w 2340"/>
                <a:gd name="T7" fmla="*/ 1914 h 3500"/>
                <a:gd name="T8" fmla="*/ 1871 w 2340"/>
                <a:gd name="T9" fmla="*/ 1179 h 3500"/>
                <a:gd name="T10" fmla="*/ 1772 w 2340"/>
                <a:gd name="T11" fmla="*/ 1431 h 3500"/>
                <a:gd name="T12" fmla="*/ 1938 w 2340"/>
                <a:gd name="T13" fmla="*/ 2026 h 3500"/>
                <a:gd name="T14" fmla="*/ 2308 w 2340"/>
                <a:gd name="T15" fmla="*/ 2278 h 3500"/>
                <a:gd name="T16" fmla="*/ 2087 w 2340"/>
                <a:gd name="T17" fmla="*/ 2563 h 3500"/>
                <a:gd name="T18" fmla="*/ 1998 w 2340"/>
                <a:gd name="T19" fmla="*/ 2691 h 3500"/>
                <a:gd name="T20" fmla="*/ 2081 w 2340"/>
                <a:gd name="T21" fmla="*/ 2155 h 3500"/>
                <a:gd name="T22" fmla="*/ 1988 w 2340"/>
                <a:gd name="T23" fmla="*/ 2163 h 3500"/>
                <a:gd name="T24" fmla="*/ 1835 w 2340"/>
                <a:gd name="T25" fmla="*/ 1872 h 3500"/>
                <a:gd name="T26" fmla="*/ 1683 w 2340"/>
                <a:gd name="T27" fmla="*/ 1257 h 3500"/>
                <a:gd name="T28" fmla="*/ 2226 w 2340"/>
                <a:gd name="T29" fmla="*/ 218 h 3500"/>
                <a:gd name="T30" fmla="*/ 1857 w 2340"/>
                <a:gd name="T31" fmla="*/ 639 h 3500"/>
                <a:gd name="T32" fmla="*/ 1545 w 2340"/>
                <a:gd name="T33" fmla="*/ 1108 h 3500"/>
                <a:gd name="T34" fmla="*/ 1297 w 2340"/>
                <a:gd name="T35" fmla="*/ 1206 h 3500"/>
                <a:gd name="T36" fmla="*/ 1179 w 2340"/>
                <a:gd name="T37" fmla="*/ 1663 h 3500"/>
                <a:gd name="T38" fmla="*/ 1312 w 2340"/>
                <a:gd name="T39" fmla="*/ 1621 h 3500"/>
                <a:gd name="T40" fmla="*/ 1587 w 2340"/>
                <a:gd name="T41" fmla="*/ 1960 h 3500"/>
                <a:gd name="T42" fmla="*/ 1833 w 2340"/>
                <a:gd name="T43" fmla="*/ 2781 h 3500"/>
                <a:gd name="T44" fmla="*/ 1545 w 2340"/>
                <a:gd name="T45" fmla="*/ 2215 h 3500"/>
                <a:gd name="T46" fmla="*/ 1657 w 2340"/>
                <a:gd name="T47" fmla="*/ 2806 h 3500"/>
                <a:gd name="T48" fmla="*/ 1799 w 2340"/>
                <a:gd name="T49" fmla="*/ 3110 h 3500"/>
                <a:gd name="T50" fmla="*/ 1901 w 2340"/>
                <a:gd name="T51" fmla="*/ 3029 h 3500"/>
                <a:gd name="T52" fmla="*/ 2072 w 2340"/>
                <a:gd name="T53" fmla="*/ 2809 h 3500"/>
                <a:gd name="T54" fmla="*/ 1964 w 2340"/>
                <a:gd name="T55" fmla="*/ 3130 h 3500"/>
                <a:gd name="T56" fmla="*/ 2038 w 2340"/>
                <a:gd name="T57" fmla="*/ 2809 h 3500"/>
                <a:gd name="T58" fmla="*/ 1822 w 2340"/>
                <a:gd name="T59" fmla="*/ 3072 h 3500"/>
                <a:gd name="T60" fmla="*/ 1737 w 2340"/>
                <a:gd name="T61" fmla="*/ 3026 h 3500"/>
                <a:gd name="T62" fmla="*/ 1632 w 2340"/>
                <a:gd name="T63" fmla="*/ 3178 h 3500"/>
                <a:gd name="T64" fmla="*/ 1529 w 2340"/>
                <a:gd name="T65" fmla="*/ 3440 h 3500"/>
                <a:gd name="T66" fmla="*/ 1381 w 2340"/>
                <a:gd name="T67" fmla="*/ 3500 h 3500"/>
                <a:gd name="T68" fmla="*/ 1328 w 2340"/>
                <a:gd name="T69" fmla="*/ 3377 h 3500"/>
                <a:gd name="T70" fmla="*/ 1272 w 2340"/>
                <a:gd name="T71" fmla="*/ 3215 h 3500"/>
                <a:gd name="T72" fmla="*/ 1328 w 2340"/>
                <a:gd name="T73" fmla="*/ 3054 h 3500"/>
                <a:gd name="T74" fmla="*/ 1387 w 2340"/>
                <a:gd name="T75" fmla="*/ 3196 h 3500"/>
                <a:gd name="T76" fmla="*/ 1407 w 2340"/>
                <a:gd name="T77" fmla="*/ 3297 h 3500"/>
                <a:gd name="T78" fmla="*/ 1536 w 2340"/>
                <a:gd name="T79" fmla="*/ 3295 h 3500"/>
                <a:gd name="T80" fmla="*/ 1622 w 2340"/>
                <a:gd name="T81" fmla="*/ 3088 h 3500"/>
                <a:gd name="T82" fmla="*/ 1679 w 2340"/>
                <a:gd name="T83" fmla="*/ 2931 h 3500"/>
                <a:gd name="T84" fmla="*/ 1418 w 2340"/>
                <a:gd name="T85" fmla="*/ 2424 h 3500"/>
                <a:gd name="T86" fmla="*/ 1514 w 2340"/>
                <a:gd name="T87" fmla="*/ 1759 h 3500"/>
                <a:gd name="T88" fmla="*/ 1276 w 2340"/>
                <a:gd name="T89" fmla="*/ 2000 h 3500"/>
                <a:gd name="T90" fmla="*/ 884 w 2340"/>
                <a:gd name="T91" fmla="*/ 2386 h 3500"/>
                <a:gd name="T92" fmla="*/ 281 w 2340"/>
                <a:gd name="T93" fmla="*/ 3206 h 3500"/>
                <a:gd name="T94" fmla="*/ 764 w 2340"/>
                <a:gd name="T95" fmla="*/ 2475 h 3500"/>
                <a:gd name="T96" fmla="*/ 201 w 2340"/>
                <a:gd name="T97" fmla="*/ 3118 h 3500"/>
                <a:gd name="T98" fmla="*/ 23 w 2340"/>
                <a:gd name="T99" fmla="*/ 2868 h 3500"/>
                <a:gd name="T100" fmla="*/ 735 w 2340"/>
                <a:gd name="T101" fmla="*/ 2320 h 3500"/>
                <a:gd name="T102" fmla="*/ 1176 w 2340"/>
                <a:gd name="T103" fmla="*/ 2077 h 3500"/>
                <a:gd name="T104" fmla="*/ 1057 w 2340"/>
                <a:gd name="T105" fmla="*/ 1821 h 3500"/>
                <a:gd name="T106" fmla="*/ 1264 w 2340"/>
                <a:gd name="T107" fmla="*/ 1214 h 3500"/>
                <a:gd name="T108" fmla="*/ 1480 w 2340"/>
                <a:gd name="T109" fmla="*/ 951 h 3500"/>
                <a:gd name="T110" fmla="*/ 1168 w 2340"/>
                <a:gd name="T111" fmla="*/ 1049 h 3500"/>
                <a:gd name="T112" fmla="*/ 1311 w 2340"/>
                <a:gd name="T113" fmla="*/ 918 h 3500"/>
                <a:gd name="T114" fmla="*/ 1214 w 2340"/>
                <a:gd name="T115" fmla="*/ 376 h 3500"/>
                <a:gd name="T116" fmla="*/ 1217 w 2340"/>
                <a:gd name="T117" fmla="*/ 561 h 3500"/>
                <a:gd name="T118" fmla="*/ 1582 w 2340"/>
                <a:gd name="T119" fmla="*/ 975 h 3500"/>
                <a:gd name="T120" fmla="*/ 1556 w 2340"/>
                <a:gd name="T121" fmla="*/ 611 h 3500"/>
                <a:gd name="T122" fmla="*/ 1660 w 2340"/>
                <a:gd name="T123" fmla="*/ 659 h 3500"/>
                <a:gd name="T124" fmla="*/ 2266 w 2340"/>
                <a:gd name="T125" fmla="*/ 16 h 35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40"/>
                <a:gd name="T190" fmla="*/ 0 h 3500"/>
                <a:gd name="T191" fmla="*/ 2340 w 2340"/>
                <a:gd name="T192" fmla="*/ 3500 h 35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40" h="3500">
                  <a:moveTo>
                    <a:pt x="2339" y="26"/>
                  </a:moveTo>
                  <a:lnTo>
                    <a:pt x="2340" y="36"/>
                  </a:lnTo>
                  <a:lnTo>
                    <a:pt x="2340" y="47"/>
                  </a:lnTo>
                  <a:lnTo>
                    <a:pt x="2336" y="57"/>
                  </a:lnTo>
                  <a:lnTo>
                    <a:pt x="2331" y="67"/>
                  </a:lnTo>
                  <a:lnTo>
                    <a:pt x="2332" y="71"/>
                  </a:lnTo>
                  <a:lnTo>
                    <a:pt x="2311" y="102"/>
                  </a:lnTo>
                  <a:lnTo>
                    <a:pt x="2292" y="134"/>
                  </a:lnTo>
                  <a:lnTo>
                    <a:pt x="2272" y="165"/>
                  </a:lnTo>
                  <a:lnTo>
                    <a:pt x="2252" y="197"/>
                  </a:lnTo>
                  <a:lnTo>
                    <a:pt x="2231" y="228"/>
                  </a:lnTo>
                  <a:lnTo>
                    <a:pt x="2211" y="261"/>
                  </a:lnTo>
                  <a:lnTo>
                    <a:pt x="2192" y="294"/>
                  </a:lnTo>
                  <a:lnTo>
                    <a:pt x="2174" y="327"/>
                  </a:lnTo>
                  <a:lnTo>
                    <a:pt x="2166" y="337"/>
                  </a:lnTo>
                  <a:lnTo>
                    <a:pt x="2159" y="347"/>
                  </a:lnTo>
                  <a:lnTo>
                    <a:pt x="2151" y="358"/>
                  </a:lnTo>
                  <a:lnTo>
                    <a:pt x="2144" y="370"/>
                  </a:lnTo>
                  <a:lnTo>
                    <a:pt x="2137" y="380"/>
                  </a:lnTo>
                  <a:lnTo>
                    <a:pt x="2130" y="392"/>
                  </a:lnTo>
                  <a:lnTo>
                    <a:pt x="2123" y="402"/>
                  </a:lnTo>
                  <a:lnTo>
                    <a:pt x="2119" y="414"/>
                  </a:lnTo>
                  <a:lnTo>
                    <a:pt x="2111" y="423"/>
                  </a:lnTo>
                  <a:lnTo>
                    <a:pt x="2104" y="433"/>
                  </a:lnTo>
                  <a:lnTo>
                    <a:pt x="2097" y="443"/>
                  </a:lnTo>
                  <a:lnTo>
                    <a:pt x="2092" y="452"/>
                  </a:lnTo>
                  <a:lnTo>
                    <a:pt x="2085" y="462"/>
                  </a:lnTo>
                  <a:lnTo>
                    <a:pt x="2078" y="473"/>
                  </a:lnTo>
                  <a:lnTo>
                    <a:pt x="2073" y="484"/>
                  </a:lnTo>
                  <a:lnTo>
                    <a:pt x="2068" y="495"/>
                  </a:lnTo>
                  <a:lnTo>
                    <a:pt x="2063" y="498"/>
                  </a:lnTo>
                  <a:lnTo>
                    <a:pt x="2028" y="556"/>
                  </a:lnTo>
                  <a:lnTo>
                    <a:pt x="2028" y="560"/>
                  </a:lnTo>
                  <a:lnTo>
                    <a:pt x="2025" y="563"/>
                  </a:lnTo>
                  <a:lnTo>
                    <a:pt x="2019" y="566"/>
                  </a:lnTo>
                  <a:lnTo>
                    <a:pt x="2018" y="570"/>
                  </a:lnTo>
                  <a:lnTo>
                    <a:pt x="2012" y="578"/>
                  </a:lnTo>
                  <a:lnTo>
                    <a:pt x="2007" y="587"/>
                  </a:lnTo>
                  <a:lnTo>
                    <a:pt x="2001" y="594"/>
                  </a:lnTo>
                  <a:lnTo>
                    <a:pt x="1997" y="603"/>
                  </a:lnTo>
                  <a:lnTo>
                    <a:pt x="1992" y="611"/>
                  </a:lnTo>
                  <a:lnTo>
                    <a:pt x="1986" y="620"/>
                  </a:lnTo>
                  <a:lnTo>
                    <a:pt x="1981" y="627"/>
                  </a:lnTo>
                  <a:lnTo>
                    <a:pt x="1975" y="636"/>
                  </a:lnTo>
                  <a:lnTo>
                    <a:pt x="1965" y="649"/>
                  </a:lnTo>
                  <a:lnTo>
                    <a:pt x="1956" y="665"/>
                  </a:lnTo>
                  <a:lnTo>
                    <a:pt x="1948" y="679"/>
                  </a:lnTo>
                  <a:lnTo>
                    <a:pt x="1939" y="694"/>
                  </a:lnTo>
                  <a:lnTo>
                    <a:pt x="1929" y="709"/>
                  </a:lnTo>
                  <a:lnTo>
                    <a:pt x="1921" y="724"/>
                  </a:lnTo>
                  <a:lnTo>
                    <a:pt x="1912" y="738"/>
                  </a:lnTo>
                  <a:lnTo>
                    <a:pt x="1906" y="754"/>
                  </a:lnTo>
                  <a:lnTo>
                    <a:pt x="1898" y="762"/>
                  </a:lnTo>
                  <a:lnTo>
                    <a:pt x="1892" y="772"/>
                  </a:lnTo>
                  <a:lnTo>
                    <a:pt x="1885" y="781"/>
                  </a:lnTo>
                  <a:lnTo>
                    <a:pt x="1878" y="791"/>
                  </a:lnTo>
                  <a:lnTo>
                    <a:pt x="1872" y="801"/>
                  </a:lnTo>
                  <a:lnTo>
                    <a:pt x="1867" y="811"/>
                  </a:lnTo>
                  <a:lnTo>
                    <a:pt x="1862" y="821"/>
                  </a:lnTo>
                  <a:lnTo>
                    <a:pt x="1857" y="832"/>
                  </a:lnTo>
                  <a:lnTo>
                    <a:pt x="1848" y="843"/>
                  </a:lnTo>
                  <a:lnTo>
                    <a:pt x="1840" y="855"/>
                  </a:lnTo>
                  <a:lnTo>
                    <a:pt x="1831" y="867"/>
                  </a:lnTo>
                  <a:lnTo>
                    <a:pt x="1824" y="880"/>
                  </a:lnTo>
                  <a:lnTo>
                    <a:pt x="1816" y="892"/>
                  </a:lnTo>
                  <a:lnTo>
                    <a:pt x="1808" y="904"/>
                  </a:lnTo>
                  <a:lnTo>
                    <a:pt x="1800" y="916"/>
                  </a:lnTo>
                  <a:lnTo>
                    <a:pt x="1793" y="928"/>
                  </a:lnTo>
                  <a:lnTo>
                    <a:pt x="1793" y="933"/>
                  </a:lnTo>
                  <a:lnTo>
                    <a:pt x="1789" y="937"/>
                  </a:lnTo>
                  <a:lnTo>
                    <a:pt x="1784" y="940"/>
                  </a:lnTo>
                  <a:lnTo>
                    <a:pt x="1782" y="946"/>
                  </a:lnTo>
                  <a:lnTo>
                    <a:pt x="1772" y="960"/>
                  </a:lnTo>
                  <a:lnTo>
                    <a:pt x="1766" y="977"/>
                  </a:lnTo>
                  <a:lnTo>
                    <a:pt x="1760" y="994"/>
                  </a:lnTo>
                  <a:lnTo>
                    <a:pt x="1757" y="1013"/>
                  </a:lnTo>
                  <a:lnTo>
                    <a:pt x="1755" y="1029"/>
                  </a:lnTo>
                  <a:lnTo>
                    <a:pt x="1757" y="1047"/>
                  </a:lnTo>
                  <a:lnTo>
                    <a:pt x="1762" y="1064"/>
                  </a:lnTo>
                  <a:lnTo>
                    <a:pt x="1772" y="1080"/>
                  </a:lnTo>
                  <a:lnTo>
                    <a:pt x="1776" y="1081"/>
                  </a:lnTo>
                  <a:lnTo>
                    <a:pt x="1782" y="1083"/>
                  </a:lnTo>
                  <a:lnTo>
                    <a:pt x="1785" y="1087"/>
                  </a:lnTo>
                  <a:lnTo>
                    <a:pt x="1789" y="1092"/>
                  </a:lnTo>
                  <a:lnTo>
                    <a:pt x="1791" y="1099"/>
                  </a:lnTo>
                  <a:lnTo>
                    <a:pt x="1798" y="1103"/>
                  </a:lnTo>
                  <a:lnTo>
                    <a:pt x="1804" y="1108"/>
                  </a:lnTo>
                  <a:lnTo>
                    <a:pt x="1810" y="1113"/>
                  </a:lnTo>
                  <a:lnTo>
                    <a:pt x="1819" y="1116"/>
                  </a:lnTo>
                  <a:lnTo>
                    <a:pt x="1828" y="1123"/>
                  </a:lnTo>
                  <a:lnTo>
                    <a:pt x="1835" y="1129"/>
                  </a:lnTo>
                  <a:lnTo>
                    <a:pt x="1844" y="1137"/>
                  </a:lnTo>
                  <a:lnTo>
                    <a:pt x="1851" y="1145"/>
                  </a:lnTo>
                  <a:lnTo>
                    <a:pt x="1859" y="1154"/>
                  </a:lnTo>
                  <a:lnTo>
                    <a:pt x="1866" y="1161"/>
                  </a:lnTo>
                  <a:lnTo>
                    <a:pt x="1876" y="1169"/>
                  </a:lnTo>
                  <a:lnTo>
                    <a:pt x="1883" y="1173"/>
                  </a:lnTo>
                  <a:lnTo>
                    <a:pt x="1888" y="1180"/>
                  </a:lnTo>
                  <a:lnTo>
                    <a:pt x="1893" y="1186"/>
                  </a:lnTo>
                  <a:lnTo>
                    <a:pt x="1900" y="1192"/>
                  </a:lnTo>
                  <a:lnTo>
                    <a:pt x="1907" y="1197"/>
                  </a:lnTo>
                  <a:lnTo>
                    <a:pt x="1911" y="1204"/>
                  </a:lnTo>
                  <a:lnTo>
                    <a:pt x="1916" y="1212"/>
                  </a:lnTo>
                  <a:lnTo>
                    <a:pt x="1923" y="1220"/>
                  </a:lnTo>
                  <a:lnTo>
                    <a:pt x="1924" y="1226"/>
                  </a:lnTo>
                  <a:lnTo>
                    <a:pt x="1930" y="1231"/>
                  </a:lnTo>
                  <a:lnTo>
                    <a:pt x="1934" y="1234"/>
                  </a:lnTo>
                  <a:lnTo>
                    <a:pt x="1937" y="1239"/>
                  </a:lnTo>
                  <a:lnTo>
                    <a:pt x="1940" y="1247"/>
                  </a:lnTo>
                  <a:lnTo>
                    <a:pt x="1944" y="1256"/>
                  </a:lnTo>
                  <a:lnTo>
                    <a:pt x="1950" y="1264"/>
                  </a:lnTo>
                  <a:lnTo>
                    <a:pt x="1956" y="1272"/>
                  </a:lnTo>
                  <a:lnTo>
                    <a:pt x="1962" y="1280"/>
                  </a:lnTo>
                  <a:lnTo>
                    <a:pt x="1967" y="1288"/>
                  </a:lnTo>
                  <a:lnTo>
                    <a:pt x="1973" y="1295"/>
                  </a:lnTo>
                  <a:lnTo>
                    <a:pt x="1979" y="1305"/>
                  </a:lnTo>
                  <a:lnTo>
                    <a:pt x="1979" y="1311"/>
                  </a:lnTo>
                  <a:lnTo>
                    <a:pt x="1983" y="1317"/>
                  </a:lnTo>
                  <a:lnTo>
                    <a:pt x="1985" y="1323"/>
                  </a:lnTo>
                  <a:lnTo>
                    <a:pt x="1988" y="1330"/>
                  </a:lnTo>
                  <a:lnTo>
                    <a:pt x="1990" y="1335"/>
                  </a:lnTo>
                  <a:lnTo>
                    <a:pt x="1994" y="1341"/>
                  </a:lnTo>
                  <a:lnTo>
                    <a:pt x="1997" y="1347"/>
                  </a:lnTo>
                  <a:lnTo>
                    <a:pt x="2000" y="1354"/>
                  </a:lnTo>
                  <a:lnTo>
                    <a:pt x="2004" y="1361"/>
                  </a:lnTo>
                  <a:lnTo>
                    <a:pt x="2008" y="1371"/>
                  </a:lnTo>
                  <a:lnTo>
                    <a:pt x="2011" y="1380"/>
                  </a:lnTo>
                  <a:lnTo>
                    <a:pt x="2016" y="1390"/>
                  </a:lnTo>
                  <a:lnTo>
                    <a:pt x="2018" y="1397"/>
                  </a:lnTo>
                  <a:lnTo>
                    <a:pt x="2021" y="1404"/>
                  </a:lnTo>
                  <a:lnTo>
                    <a:pt x="2025" y="1411"/>
                  </a:lnTo>
                  <a:lnTo>
                    <a:pt x="2028" y="1419"/>
                  </a:lnTo>
                  <a:lnTo>
                    <a:pt x="2030" y="1425"/>
                  </a:lnTo>
                  <a:lnTo>
                    <a:pt x="2033" y="1432"/>
                  </a:lnTo>
                  <a:lnTo>
                    <a:pt x="2036" y="1439"/>
                  </a:lnTo>
                  <a:lnTo>
                    <a:pt x="2038" y="1448"/>
                  </a:lnTo>
                  <a:lnTo>
                    <a:pt x="2038" y="1455"/>
                  </a:lnTo>
                  <a:lnTo>
                    <a:pt x="2040" y="1463"/>
                  </a:lnTo>
                  <a:lnTo>
                    <a:pt x="2042" y="1469"/>
                  </a:lnTo>
                  <a:lnTo>
                    <a:pt x="2045" y="1477"/>
                  </a:lnTo>
                  <a:lnTo>
                    <a:pt x="2048" y="1483"/>
                  </a:lnTo>
                  <a:lnTo>
                    <a:pt x="2051" y="1490"/>
                  </a:lnTo>
                  <a:lnTo>
                    <a:pt x="2052" y="1498"/>
                  </a:lnTo>
                  <a:lnTo>
                    <a:pt x="2053" y="1505"/>
                  </a:lnTo>
                  <a:lnTo>
                    <a:pt x="2054" y="1512"/>
                  </a:lnTo>
                  <a:lnTo>
                    <a:pt x="2057" y="1519"/>
                  </a:lnTo>
                  <a:lnTo>
                    <a:pt x="2059" y="1526"/>
                  </a:lnTo>
                  <a:lnTo>
                    <a:pt x="2059" y="1534"/>
                  </a:lnTo>
                  <a:lnTo>
                    <a:pt x="2062" y="1543"/>
                  </a:lnTo>
                  <a:lnTo>
                    <a:pt x="2065" y="1553"/>
                  </a:lnTo>
                  <a:lnTo>
                    <a:pt x="2067" y="1563"/>
                  </a:lnTo>
                  <a:lnTo>
                    <a:pt x="2068" y="1575"/>
                  </a:lnTo>
                  <a:lnTo>
                    <a:pt x="2070" y="1581"/>
                  </a:lnTo>
                  <a:lnTo>
                    <a:pt x="2070" y="1588"/>
                  </a:lnTo>
                  <a:lnTo>
                    <a:pt x="2070" y="1594"/>
                  </a:lnTo>
                  <a:lnTo>
                    <a:pt x="2074" y="1602"/>
                  </a:lnTo>
                  <a:lnTo>
                    <a:pt x="2074" y="1612"/>
                  </a:lnTo>
                  <a:lnTo>
                    <a:pt x="2076" y="1622"/>
                  </a:lnTo>
                  <a:lnTo>
                    <a:pt x="2079" y="1632"/>
                  </a:lnTo>
                  <a:lnTo>
                    <a:pt x="2083" y="1643"/>
                  </a:lnTo>
                  <a:lnTo>
                    <a:pt x="2085" y="1649"/>
                  </a:lnTo>
                  <a:lnTo>
                    <a:pt x="2084" y="1658"/>
                  </a:lnTo>
                  <a:lnTo>
                    <a:pt x="2087" y="1678"/>
                  </a:lnTo>
                  <a:lnTo>
                    <a:pt x="2092" y="1698"/>
                  </a:lnTo>
                  <a:lnTo>
                    <a:pt x="2096" y="1717"/>
                  </a:lnTo>
                  <a:lnTo>
                    <a:pt x="2101" y="1738"/>
                  </a:lnTo>
                  <a:lnTo>
                    <a:pt x="2105" y="1758"/>
                  </a:lnTo>
                  <a:lnTo>
                    <a:pt x="2110" y="1779"/>
                  </a:lnTo>
                  <a:lnTo>
                    <a:pt x="2115" y="1799"/>
                  </a:lnTo>
                  <a:lnTo>
                    <a:pt x="2121" y="1820"/>
                  </a:lnTo>
                  <a:lnTo>
                    <a:pt x="2122" y="1831"/>
                  </a:lnTo>
                  <a:lnTo>
                    <a:pt x="2126" y="1843"/>
                  </a:lnTo>
                  <a:lnTo>
                    <a:pt x="2130" y="1854"/>
                  </a:lnTo>
                  <a:lnTo>
                    <a:pt x="2134" y="1866"/>
                  </a:lnTo>
                  <a:lnTo>
                    <a:pt x="2139" y="1877"/>
                  </a:lnTo>
                  <a:lnTo>
                    <a:pt x="2144" y="1889"/>
                  </a:lnTo>
                  <a:lnTo>
                    <a:pt x="2149" y="1900"/>
                  </a:lnTo>
                  <a:lnTo>
                    <a:pt x="2154" y="1912"/>
                  </a:lnTo>
                  <a:lnTo>
                    <a:pt x="2152" y="1918"/>
                  </a:lnTo>
                  <a:lnTo>
                    <a:pt x="2156" y="1924"/>
                  </a:lnTo>
                  <a:lnTo>
                    <a:pt x="2161" y="1930"/>
                  </a:lnTo>
                  <a:lnTo>
                    <a:pt x="2165" y="1936"/>
                  </a:lnTo>
                  <a:lnTo>
                    <a:pt x="2169" y="1946"/>
                  </a:lnTo>
                  <a:lnTo>
                    <a:pt x="2172" y="1957"/>
                  </a:lnTo>
                  <a:lnTo>
                    <a:pt x="2176" y="1968"/>
                  </a:lnTo>
                  <a:lnTo>
                    <a:pt x="2182" y="1979"/>
                  </a:lnTo>
                  <a:lnTo>
                    <a:pt x="2187" y="1989"/>
                  </a:lnTo>
                  <a:lnTo>
                    <a:pt x="2193" y="1999"/>
                  </a:lnTo>
                  <a:lnTo>
                    <a:pt x="2199" y="2008"/>
                  </a:lnTo>
                  <a:lnTo>
                    <a:pt x="2208" y="2018"/>
                  </a:lnTo>
                  <a:lnTo>
                    <a:pt x="2208" y="2026"/>
                  </a:lnTo>
                  <a:lnTo>
                    <a:pt x="2215" y="2034"/>
                  </a:lnTo>
                  <a:lnTo>
                    <a:pt x="2217" y="2037"/>
                  </a:lnTo>
                  <a:lnTo>
                    <a:pt x="2220" y="2041"/>
                  </a:lnTo>
                  <a:lnTo>
                    <a:pt x="2219" y="2044"/>
                  </a:lnTo>
                  <a:lnTo>
                    <a:pt x="2216" y="2050"/>
                  </a:lnTo>
                  <a:lnTo>
                    <a:pt x="2211" y="2048"/>
                  </a:lnTo>
                  <a:lnTo>
                    <a:pt x="2208" y="2046"/>
                  </a:lnTo>
                  <a:lnTo>
                    <a:pt x="2206" y="2041"/>
                  </a:lnTo>
                  <a:lnTo>
                    <a:pt x="2200" y="2041"/>
                  </a:lnTo>
                  <a:lnTo>
                    <a:pt x="2197" y="2032"/>
                  </a:lnTo>
                  <a:lnTo>
                    <a:pt x="2194" y="2024"/>
                  </a:lnTo>
                  <a:lnTo>
                    <a:pt x="2189" y="2014"/>
                  </a:lnTo>
                  <a:lnTo>
                    <a:pt x="2185" y="2008"/>
                  </a:lnTo>
                  <a:lnTo>
                    <a:pt x="2183" y="2001"/>
                  </a:lnTo>
                  <a:lnTo>
                    <a:pt x="2179" y="1996"/>
                  </a:lnTo>
                  <a:lnTo>
                    <a:pt x="2173" y="1987"/>
                  </a:lnTo>
                  <a:lnTo>
                    <a:pt x="2170" y="1978"/>
                  </a:lnTo>
                  <a:lnTo>
                    <a:pt x="2164" y="1969"/>
                  </a:lnTo>
                  <a:lnTo>
                    <a:pt x="2160" y="1961"/>
                  </a:lnTo>
                  <a:lnTo>
                    <a:pt x="2156" y="1953"/>
                  </a:lnTo>
                  <a:lnTo>
                    <a:pt x="2153" y="1945"/>
                  </a:lnTo>
                  <a:lnTo>
                    <a:pt x="2150" y="1937"/>
                  </a:lnTo>
                  <a:lnTo>
                    <a:pt x="2148" y="1930"/>
                  </a:lnTo>
                  <a:lnTo>
                    <a:pt x="2143" y="1922"/>
                  </a:lnTo>
                  <a:lnTo>
                    <a:pt x="2139" y="1914"/>
                  </a:lnTo>
                  <a:lnTo>
                    <a:pt x="2136" y="1908"/>
                  </a:lnTo>
                  <a:lnTo>
                    <a:pt x="2132" y="1901"/>
                  </a:lnTo>
                  <a:lnTo>
                    <a:pt x="2131" y="1892"/>
                  </a:lnTo>
                  <a:lnTo>
                    <a:pt x="2129" y="1885"/>
                  </a:lnTo>
                  <a:lnTo>
                    <a:pt x="2126" y="1878"/>
                  </a:lnTo>
                  <a:lnTo>
                    <a:pt x="2125" y="1871"/>
                  </a:lnTo>
                  <a:lnTo>
                    <a:pt x="2120" y="1864"/>
                  </a:lnTo>
                  <a:lnTo>
                    <a:pt x="2118" y="1857"/>
                  </a:lnTo>
                  <a:lnTo>
                    <a:pt x="2116" y="1849"/>
                  </a:lnTo>
                  <a:lnTo>
                    <a:pt x="2116" y="1843"/>
                  </a:lnTo>
                  <a:lnTo>
                    <a:pt x="2108" y="1824"/>
                  </a:lnTo>
                  <a:lnTo>
                    <a:pt x="2101" y="1805"/>
                  </a:lnTo>
                  <a:lnTo>
                    <a:pt x="2095" y="1787"/>
                  </a:lnTo>
                  <a:lnTo>
                    <a:pt x="2089" y="1769"/>
                  </a:lnTo>
                  <a:lnTo>
                    <a:pt x="2083" y="1749"/>
                  </a:lnTo>
                  <a:lnTo>
                    <a:pt x="2077" y="1732"/>
                  </a:lnTo>
                  <a:lnTo>
                    <a:pt x="2071" y="1713"/>
                  </a:lnTo>
                  <a:lnTo>
                    <a:pt x="2065" y="1696"/>
                  </a:lnTo>
                  <a:lnTo>
                    <a:pt x="2063" y="1686"/>
                  </a:lnTo>
                  <a:lnTo>
                    <a:pt x="2061" y="1678"/>
                  </a:lnTo>
                  <a:lnTo>
                    <a:pt x="2059" y="1669"/>
                  </a:lnTo>
                  <a:lnTo>
                    <a:pt x="2056" y="1661"/>
                  </a:lnTo>
                  <a:lnTo>
                    <a:pt x="2053" y="1653"/>
                  </a:lnTo>
                  <a:lnTo>
                    <a:pt x="2050" y="1644"/>
                  </a:lnTo>
                  <a:lnTo>
                    <a:pt x="2048" y="1635"/>
                  </a:lnTo>
                  <a:lnTo>
                    <a:pt x="2048" y="1627"/>
                  </a:lnTo>
                  <a:lnTo>
                    <a:pt x="2040" y="1598"/>
                  </a:lnTo>
                  <a:lnTo>
                    <a:pt x="2032" y="1570"/>
                  </a:lnTo>
                  <a:lnTo>
                    <a:pt x="2025" y="1543"/>
                  </a:lnTo>
                  <a:lnTo>
                    <a:pt x="2017" y="1515"/>
                  </a:lnTo>
                  <a:lnTo>
                    <a:pt x="2007" y="1488"/>
                  </a:lnTo>
                  <a:lnTo>
                    <a:pt x="1998" y="1461"/>
                  </a:lnTo>
                  <a:lnTo>
                    <a:pt x="1988" y="1434"/>
                  </a:lnTo>
                  <a:lnTo>
                    <a:pt x="1979" y="1408"/>
                  </a:lnTo>
                  <a:lnTo>
                    <a:pt x="1975" y="1391"/>
                  </a:lnTo>
                  <a:lnTo>
                    <a:pt x="1971" y="1377"/>
                  </a:lnTo>
                  <a:lnTo>
                    <a:pt x="1966" y="1361"/>
                  </a:lnTo>
                  <a:lnTo>
                    <a:pt x="1962" y="1347"/>
                  </a:lnTo>
                  <a:lnTo>
                    <a:pt x="1956" y="1332"/>
                  </a:lnTo>
                  <a:lnTo>
                    <a:pt x="1951" y="1319"/>
                  </a:lnTo>
                  <a:lnTo>
                    <a:pt x="1945" y="1303"/>
                  </a:lnTo>
                  <a:lnTo>
                    <a:pt x="1941" y="1290"/>
                  </a:lnTo>
                  <a:lnTo>
                    <a:pt x="1934" y="1278"/>
                  </a:lnTo>
                  <a:lnTo>
                    <a:pt x="1930" y="1267"/>
                  </a:lnTo>
                  <a:lnTo>
                    <a:pt x="1923" y="1256"/>
                  </a:lnTo>
                  <a:lnTo>
                    <a:pt x="1919" y="1245"/>
                  </a:lnTo>
                  <a:lnTo>
                    <a:pt x="1912" y="1233"/>
                  </a:lnTo>
                  <a:lnTo>
                    <a:pt x="1907" y="1223"/>
                  </a:lnTo>
                  <a:lnTo>
                    <a:pt x="1899" y="1212"/>
                  </a:lnTo>
                  <a:lnTo>
                    <a:pt x="1890" y="1204"/>
                  </a:lnTo>
                  <a:lnTo>
                    <a:pt x="1885" y="1197"/>
                  </a:lnTo>
                  <a:lnTo>
                    <a:pt x="1882" y="1190"/>
                  </a:lnTo>
                  <a:lnTo>
                    <a:pt x="1877" y="1182"/>
                  </a:lnTo>
                  <a:lnTo>
                    <a:pt x="1871" y="1179"/>
                  </a:lnTo>
                  <a:lnTo>
                    <a:pt x="1866" y="1171"/>
                  </a:lnTo>
                  <a:lnTo>
                    <a:pt x="1859" y="1166"/>
                  </a:lnTo>
                  <a:lnTo>
                    <a:pt x="1854" y="1159"/>
                  </a:lnTo>
                  <a:lnTo>
                    <a:pt x="1850" y="1154"/>
                  </a:lnTo>
                  <a:lnTo>
                    <a:pt x="1844" y="1149"/>
                  </a:lnTo>
                  <a:lnTo>
                    <a:pt x="1839" y="1145"/>
                  </a:lnTo>
                  <a:lnTo>
                    <a:pt x="1828" y="1136"/>
                  </a:lnTo>
                  <a:lnTo>
                    <a:pt x="1820" y="1128"/>
                  </a:lnTo>
                  <a:lnTo>
                    <a:pt x="1812" y="1126"/>
                  </a:lnTo>
                  <a:lnTo>
                    <a:pt x="1808" y="1122"/>
                  </a:lnTo>
                  <a:lnTo>
                    <a:pt x="1802" y="1116"/>
                  </a:lnTo>
                  <a:lnTo>
                    <a:pt x="1797" y="1115"/>
                  </a:lnTo>
                  <a:lnTo>
                    <a:pt x="1785" y="1106"/>
                  </a:lnTo>
                  <a:lnTo>
                    <a:pt x="1773" y="1100"/>
                  </a:lnTo>
                  <a:lnTo>
                    <a:pt x="1761" y="1093"/>
                  </a:lnTo>
                  <a:lnTo>
                    <a:pt x="1749" y="1088"/>
                  </a:lnTo>
                  <a:lnTo>
                    <a:pt x="1735" y="1081"/>
                  </a:lnTo>
                  <a:lnTo>
                    <a:pt x="1723" y="1076"/>
                  </a:lnTo>
                  <a:lnTo>
                    <a:pt x="1711" y="1069"/>
                  </a:lnTo>
                  <a:lnTo>
                    <a:pt x="1700" y="1062"/>
                  </a:lnTo>
                  <a:lnTo>
                    <a:pt x="1694" y="1070"/>
                  </a:lnTo>
                  <a:lnTo>
                    <a:pt x="1687" y="1080"/>
                  </a:lnTo>
                  <a:lnTo>
                    <a:pt x="1682" y="1089"/>
                  </a:lnTo>
                  <a:lnTo>
                    <a:pt x="1678" y="1099"/>
                  </a:lnTo>
                  <a:lnTo>
                    <a:pt x="1673" y="1109"/>
                  </a:lnTo>
                  <a:lnTo>
                    <a:pt x="1668" y="1118"/>
                  </a:lnTo>
                  <a:lnTo>
                    <a:pt x="1664" y="1128"/>
                  </a:lnTo>
                  <a:lnTo>
                    <a:pt x="1661" y="1138"/>
                  </a:lnTo>
                  <a:lnTo>
                    <a:pt x="1663" y="1144"/>
                  </a:lnTo>
                  <a:lnTo>
                    <a:pt x="1661" y="1149"/>
                  </a:lnTo>
                  <a:lnTo>
                    <a:pt x="1660" y="1155"/>
                  </a:lnTo>
                  <a:lnTo>
                    <a:pt x="1661" y="1160"/>
                  </a:lnTo>
                  <a:lnTo>
                    <a:pt x="1664" y="1165"/>
                  </a:lnTo>
                  <a:lnTo>
                    <a:pt x="1667" y="1169"/>
                  </a:lnTo>
                  <a:lnTo>
                    <a:pt x="1674" y="1178"/>
                  </a:lnTo>
                  <a:lnTo>
                    <a:pt x="1677" y="1189"/>
                  </a:lnTo>
                  <a:lnTo>
                    <a:pt x="1683" y="1197"/>
                  </a:lnTo>
                  <a:lnTo>
                    <a:pt x="1688" y="1208"/>
                  </a:lnTo>
                  <a:lnTo>
                    <a:pt x="1693" y="1217"/>
                  </a:lnTo>
                  <a:lnTo>
                    <a:pt x="1700" y="1227"/>
                  </a:lnTo>
                  <a:lnTo>
                    <a:pt x="1710" y="1245"/>
                  </a:lnTo>
                  <a:lnTo>
                    <a:pt x="1721" y="1264"/>
                  </a:lnTo>
                  <a:lnTo>
                    <a:pt x="1730" y="1282"/>
                  </a:lnTo>
                  <a:lnTo>
                    <a:pt x="1740" y="1302"/>
                  </a:lnTo>
                  <a:lnTo>
                    <a:pt x="1748" y="1322"/>
                  </a:lnTo>
                  <a:lnTo>
                    <a:pt x="1756" y="1342"/>
                  </a:lnTo>
                  <a:lnTo>
                    <a:pt x="1763" y="1362"/>
                  </a:lnTo>
                  <a:lnTo>
                    <a:pt x="1770" y="1384"/>
                  </a:lnTo>
                  <a:lnTo>
                    <a:pt x="1770" y="1391"/>
                  </a:lnTo>
                  <a:lnTo>
                    <a:pt x="1770" y="1399"/>
                  </a:lnTo>
                  <a:lnTo>
                    <a:pt x="1770" y="1406"/>
                  </a:lnTo>
                  <a:lnTo>
                    <a:pt x="1770" y="1415"/>
                  </a:lnTo>
                  <a:lnTo>
                    <a:pt x="1770" y="1423"/>
                  </a:lnTo>
                  <a:lnTo>
                    <a:pt x="1772" y="1431"/>
                  </a:lnTo>
                  <a:lnTo>
                    <a:pt x="1774" y="1438"/>
                  </a:lnTo>
                  <a:lnTo>
                    <a:pt x="1777" y="1447"/>
                  </a:lnTo>
                  <a:lnTo>
                    <a:pt x="1776" y="1453"/>
                  </a:lnTo>
                  <a:lnTo>
                    <a:pt x="1778" y="1471"/>
                  </a:lnTo>
                  <a:lnTo>
                    <a:pt x="1780" y="1490"/>
                  </a:lnTo>
                  <a:lnTo>
                    <a:pt x="1782" y="1509"/>
                  </a:lnTo>
                  <a:lnTo>
                    <a:pt x="1784" y="1528"/>
                  </a:lnTo>
                  <a:lnTo>
                    <a:pt x="1785" y="1547"/>
                  </a:lnTo>
                  <a:lnTo>
                    <a:pt x="1787" y="1567"/>
                  </a:lnTo>
                  <a:lnTo>
                    <a:pt x="1789" y="1586"/>
                  </a:lnTo>
                  <a:lnTo>
                    <a:pt x="1793" y="1605"/>
                  </a:lnTo>
                  <a:lnTo>
                    <a:pt x="1795" y="1611"/>
                  </a:lnTo>
                  <a:lnTo>
                    <a:pt x="1796" y="1617"/>
                  </a:lnTo>
                  <a:lnTo>
                    <a:pt x="1796" y="1625"/>
                  </a:lnTo>
                  <a:lnTo>
                    <a:pt x="1797" y="1633"/>
                  </a:lnTo>
                  <a:lnTo>
                    <a:pt x="1798" y="1642"/>
                  </a:lnTo>
                  <a:lnTo>
                    <a:pt x="1800" y="1652"/>
                  </a:lnTo>
                  <a:lnTo>
                    <a:pt x="1802" y="1661"/>
                  </a:lnTo>
                  <a:lnTo>
                    <a:pt x="1805" y="1671"/>
                  </a:lnTo>
                  <a:lnTo>
                    <a:pt x="1806" y="1680"/>
                  </a:lnTo>
                  <a:lnTo>
                    <a:pt x="1809" y="1689"/>
                  </a:lnTo>
                  <a:lnTo>
                    <a:pt x="1811" y="1698"/>
                  </a:lnTo>
                  <a:lnTo>
                    <a:pt x="1817" y="1706"/>
                  </a:lnTo>
                  <a:lnTo>
                    <a:pt x="1818" y="1720"/>
                  </a:lnTo>
                  <a:lnTo>
                    <a:pt x="1821" y="1733"/>
                  </a:lnTo>
                  <a:lnTo>
                    <a:pt x="1824" y="1746"/>
                  </a:lnTo>
                  <a:lnTo>
                    <a:pt x="1830" y="1759"/>
                  </a:lnTo>
                  <a:lnTo>
                    <a:pt x="1833" y="1771"/>
                  </a:lnTo>
                  <a:lnTo>
                    <a:pt x="1838" y="1785"/>
                  </a:lnTo>
                  <a:lnTo>
                    <a:pt x="1841" y="1798"/>
                  </a:lnTo>
                  <a:lnTo>
                    <a:pt x="1845" y="1812"/>
                  </a:lnTo>
                  <a:lnTo>
                    <a:pt x="1849" y="1817"/>
                  </a:lnTo>
                  <a:lnTo>
                    <a:pt x="1852" y="1825"/>
                  </a:lnTo>
                  <a:lnTo>
                    <a:pt x="1853" y="1832"/>
                  </a:lnTo>
                  <a:lnTo>
                    <a:pt x="1855" y="1841"/>
                  </a:lnTo>
                  <a:lnTo>
                    <a:pt x="1860" y="1850"/>
                  </a:lnTo>
                  <a:lnTo>
                    <a:pt x="1864" y="1860"/>
                  </a:lnTo>
                  <a:lnTo>
                    <a:pt x="1868" y="1870"/>
                  </a:lnTo>
                  <a:lnTo>
                    <a:pt x="1874" y="1880"/>
                  </a:lnTo>
                  <a:lnTo>
                    <a:pt x="1877" y="1890"/>
                  </a:lnTo>
                  <a:lnTo>
                    <a:pt x="1883" y="1900"/>
                  </a:lnTo>
                  <a:lnTo>
                    <a:pt x="1889" y="1910"/>
                  </a:lnTo>
                  <a:lnTo>
                    <a:pt x="1896" y="1920"/>
                  </a:lnTo>
                  <a:lnTo>
                    <a:pt x="1899" y="1930"/>
                  </a:lnTo>
                  <a:lnTo>
                    <a:pt x="1903" y="1939"/>
                  </a:lnTo>
                  <a:lnTo>
                    <a:pt x="1907" y="1949"/>
                  </a:lnTo>
                  <a:lnTo>
                    <a:pt x="1912" y="1960"/>
                  </a:lnTo>
                  <a:lnTo>
                    <a:pt x="1916" y="1970"/>
                  </a:lnTo>
                  <a:lnTo>
                    <a:pt x="1920" y="1981"/>
                  </a:lnTo>
                  <a:lnTo>
                    <a:pt x="1924" y="1992"/>
                  </a:lnTo>
                  <a:lnTo>
                    <a:pt x="1929" y="2003"/>
                  </a:lnTo>
                  <a:lnTo>
                    <a:pt x="1932" y="2010"/>
                  </a:lnTo>
                  <a:lnTo>
                    <a:pt x="1934" y="2019"/>
                  </a:lnTo>
                  <a:lnTo>
                    <a:pt x="1938" y="2026"/>
                  </a:lnTo>
                  <a:lnTo>
                    <a:pt x="1944" y="2033"/>
                  </a:lnTo>
                  <a:lnTo>
                    <a:pt x="1945" y="2042"/>
                  </a:lnTo>
                  <a:lnTo>
                    <a:pt x="1948" y="2052"/>
                  </a:lnTo>
                  <a:lnTo>
                    <a:pt x="1950" y="2061"/>
                  </a:lnTo>
                  <a:lnTo>
                    <a:pt x="1953" y="2071"/>
                  </a:lnTo>
                  <a:lnTo>
                    <a:pt x="1955" y="2080"/>
                  </a:lnTo>
                  <a:lnTo>
                    <a:pt x="1957" y="2090"/>
                  </a:lnTo>
                  <a:lnTo>
                    <a:pt x="1961" y="2100"/>
                  </a:lnTo>
                  <a:lnTo>
                    <a:pt x="1964" y="2110"/>
                  </a:lnTo>
                  <a:lnTo>
                    <a:pt x="1966" y="2116"/>
                  </a:lnTo>
                  <a:lnTo>
                    <a:pt x="1973" y="2120"/>
                  </a:lnTo>
                  <a:lnTo>
                    <a:pt x="1981" y="2122"/>
                  </a:lnTo>
                  <a:lnTo>
                    <a:pt x="1989" y="2124"/>
                  </a:lnTo>
                  <a:lnTo>
                    <a:pt x="1998" y="2124"/>
                  </a:lnTo>
                  <a:lnTo>
                    <a:pt x="2007" y="2125"/>
                  </a:lnTo>
                  <a:lnTo>
                    <a:pt x="2016" y="2126"/>
                  </a:lnTo>
                  <a:lnTo>
                    <a:pt x="2026" y="2127"/>
                  </a:lnTo>
                  <a:lnTo>
                    <a:pt x="2034" y="2127"/>
                  </a:lnTo>
                  <a:lnTo>
                    <a:pt x="2043" y="2130"/>
                  </a:lnTo>
                  <a:lnTo>
                    <a:pt x="2053" y="2130"/>
                  </a:lnTo>
                  <a:lnTo>
                    <a:pt x="2065" y="2132"/>
                  </a:lnTo>
                  <a:lnTo>
                    <a:pt x="2072" y="2132"/>
                  </a:lnTo>
                  <a:lnTo>
                    <a:pt x="2078" y="2133"/>
                  </a:lnTo>
                  <a:lnTo>
                    <a:pt x="2085" y="2134"/>
                  </a:lnTo>
                  <a:lnTo>
                    <a:pt x="2093" y="2136"/>
                  </a:lnTo>
                  <a:lnTo>
                    <a:pt x="2099" y="2137"/>
                  </a:lnTo>
                  <a:lnTo>
                    <a:pt x="2107" y="2140"/>
                  </a:lnTo>
                  <a:lnTo>
                    <a:pt x="2115" y="2141"/>
                  </a:lnTo>
                  <a:lnTo>
                    <a:pt x="2123" y="2142"/>
                  </a:lnTo>
                  <a:lnTo>
                    <a:pt x="2129" y="2143"/>
                  </a:lnTo>
                  <a:lnTo>
                    <a:pt x="2136" y="2145"/>
                  </a:lnTo>
                  <a:lnTo>
                    <a:pt x="2143" y="2147"/>
                  </a:lnTo>
                  <a:lnTo>
                    <a:pt x="2152" y="2149"/>
                  </a:lnTo>
                  <a:lnTo>
                    <a:pt x="2172" y="2156"/>
                  </a:lnTo>
                  <a:lnTo>
                    <a:pt x="2194" y="2163"/>
                  </a:lnTo>
                  <a:lnTo>
                    <a:pt x="2216" y="2169"/>
                  </a:lnTo>
                  <a:lnTo>
                    <a:pt x="2238" y="2176"/>
                  </a:lnTo>
                  <a:lnTo>
                    <a:pt x="2259" y="2182"/>
                  </a:lnTo>
                  <a:lnTo>
                    <a:pt x="2281" y="2191"/>
                  </a:lnTo>
                  <a:lnTo>
                    <a:pt x="2300" y="2200"/>
                  </a:lnTo>
                  <a:lnTo>
                    <a:pt x="2321" y="2213"/>
                  </a:lnTo>
                  <a:lnTo>
                    <a:pt x="2322" y="2218"/>
                  </a:lnTo>
                  <a:lnTo>
                    <a:pt x="2328" y="2220"/>
                  </a:lnTo>
                  <a:lnTo>
                    <a:pt x="2331" y="2223"/>
                  </a:lnTo>
                  <a:lnTo>
                    <a:pt x="2332" y="2231"/>
                  </a:lnTo>
                  <a:lnTo>
                    <a:pt x="2337" y="2236"/>
                  </a:lnTo>
                  <a:lnTo>
                    <a:pt x="2338" y="2244"/>
                  </a:lnTo>
                  <a:lnTo>
                    <a:pt x="2336" y="2252"/>
                  </a:lnTo>
                  <a:lnTo>
                    <a:pt x="2334" y="2259"/>
                  </a:lnTo>
                  <a:lnTo>
                    <a:pt x="2329" y="2265"/>
                  </a:lnTo>
                  <a:lnTo>
                    <a:pt x="2329" y="2271"/>
                  </a:lnTo>
                  <a:lnTo>
                    <a:pt x="2322" y="2274"/>
                  </a:lnTo>
                  <a:lnTo>
                    <a:pt x="2316" y="2276"/>
                  </a:lnTo>
                  <a:lnTo>
                    <a:pt x="2308" y="2278"/>
                  </a:lnTo>
                  <a:lnTo>
                    <a:pt x="2302" y="2280"/>
                  </a:lnTo>
                  <a:lnTo>
                    <a:pt x="2294" y="2280"/>
                  </a:lnTo>
                  <a:lnTo>
                    <a:pt x="2287" y="2281"/>
                  </a:lnTo>
                  <a:lnTo>
                    <a:pt x="2281" y="2282"/>
                  </a:lnTo>
                  <a:lnTo>
                    <a:pt x="2274" y="2283"/>
                  </a:lnTo>
                  <a:lnTo>
                    <a:pt x="2265" y="2282"/>
                  </a:lnTo>
                  <a:lnTo>
                    <a:pt x="2256" y="2282"/>
                  </a:lnTo>
                  <a:lnTo>
                    <a:pt x="2248" y="2282"/>
                  </a:lnTo>
                  <a:lnTo>
                    <a:pt x="2240" y="2282"/>
                  </a:lnTo>
                  <a:lnTo>
                    <a:pt x="2231" y="2282"/>
                  </a:lnTo>
                  <a:lnTo>
                    <a:pt x="2223" y="2282"/>
                  </a:lnTo>
                  <a:lnTo>
                    <a:pt x="2215" y="2282"/>
                  </a:lnTo>
                  <a:lnTo>
                    <a:pt x="2208" y="2283"/>
                  </a:lnTo>
                  <a:lnTo>
                    <a:pt x="2203" y="2282"/>
                  </a:lnTo>
                  <a:lnTo>
                    <a:pt x="2197" y="2282"/>
                  </a:lnTo>
                  <a:lnTo>
                    <a:pt x="2192" y="2282"/>
                  </a:lnTo>
                  <a:lnTo>
                    <a:pt x="2189" y="2285"/>
                  </a:lnTo>
                  <a:lnTo>
                    <a:pt x="2183" y="2282"/>
                  </a:lnTo>
                  <a:lnTo>
                    <a:pt x="2177" y="2285"/>
                  </a:lnTo>
                  <a:lnTo>
                    <a:pt x="2165" y="2287"/>
                  </a:lnTo>
                  <a:lnTo>
                    <a:pt x="2155" y="2292"/>
                  </a:lnTo>
                  <a:lnTo>
                    <a:pt x="2145" y="2301"/>
                  </a:lnTo>
                  <a:lnTo>
                    <a:pt x="2139" y="2310"/>
                  </a:lnTo>
                  <a:lnTo>
                    <a:pt x="2134" y="2321"/>
                  </a:lnTo>
                  <a:lnTo>
                    <a:pt x="2131" y="2333"/>
                  </a:lnTo>
                  <a:lnTo>
                    <a:pt x="2128" y="2338"/>
                  </a:lnTo>
                  <a:lnTo>
                    <a:pt x="2128" y="2345"/>
                  </a:lnTo>
                  <a:lnTo>
                    <a:pt x="2127" y="2352"/>
                  </a:lnTo>
                  <a:lnTo>
                    <a:pt x="2129" y="2358"/>
                  </a:lnTo>
                  <a:lnTo>
                    <a:pt x="2125" y="2363"/>
                  </a:lnTo>
                  <a:lnTo>
                    <a:pt x="2121" y="2369"/>
                  </a:lnTo>
                  <a:lnTo>
                    <a:pt x="2119" y="2376"/>
                  </a:lnTo>
                  <a:lnTo>
                    <a:pt x="2119" y="2382"/>
                  </a:lnTo>
                  <a:lnTo>
                    <a:pt x="2118" y="2389"/>
                  </a:lnTo>
                  <a:lnTo>
                    <a:pt x="2117" y="2397"/>
                  </a:lnTo>
                  <a:lnTo>
                    <a:pt x="2116" y="2403"/>
                  </a:lnTo>
                  <a:lnTo>
                    <a:pt x="2116" y="2411"/>
                  </a:lnTo>
                  <a:lnTo>
                    <a:pt x="2114" y="2416"/>
                  </a:lnTo>
                  <a:lnTo>
                    <a:pt x="2114" y="2423"/>
                  </a:lnTo>
                  <a:lnTo>
                    <a:pt x="2111" y="2430"/>
                  </a:lnTo>
                  <a:lnTo>
                    <a:pt x="2111" y="2436"/>
                  </a:lnTo>
                  <a:lnTo>
                    <a:pt x="2110" y="2442"/>
                  </a:lnTo>
                  <a:lnTo>
                    <a:pt x="2110" y="2448"/>
                  </a:lnTo>
                  <a:lnTo>
                    <a:pt x="2110" y="2455"/>
                  </a:lnTo>
                  <a:lnTo>
                    <a:pt x="2111" y="2462"/>
                  </a:lnTo>
                  <a:lnTo>
                    <a:pt x="2107" y="2469"/>
                  </a:lnTo>
                  <a:lnTo>
                    <a:pt x="2106" y="2479"/>
                  </a:lnTo>
                  <a:lnTo>
                    <a:pt x="2105" y="2487"/>
                  </a:lnTo>
                  <a:lnTo>
                    <a:pt x="2104" y="2497"/>
                  </a:lnTo>
                  <a:lnTo>
                    <a:pt x="2098" y="2509"/>
                  </a:lnTo>
                  <a:lnTo>
                    <a:pt x="2095" y="2522"/>
                  </a:lnTo>
                  <a:lnTo>
                    <a:pt x="2093" y="2535"/>
                  </a:lnTo>
                  <a:lnTo>
                    <a:pt x="2090" y="2549"/>
                  </a:lnTo>
                  <a:lnTo>
                    <a:pt x="2087" y="2563"/>
                  </a:lnTo>
                  <a:lnTo>
                    <a:pt x="2084" y="2576"/>
                  </a:lnTo>
                  <a:lnTo>
                    <a:pt x="2079" y="2588"/>
                  </a:lnTo>
                  <a:lnTo>
                    <a:pt x="2076" y="2601"/>
                  </a:lnTo>
                  <a:lnTo>
                    <a:pt x="2070" y="2611"/>
                  </a:lnTo>
                  <a:lnTo>
                    <a:pt x="2066" y="2621"/>
                  </a:lnTo>
                  <a:lnTo>
                    <a:pt x="2063" y="2632"/>
                  </a:lnTo>
                  <a:lnTo>
                    <a:pt x="2060" y="2643"/>
                  </a:lnTo>
                  <a:lnTo>
                    <a:pt x="2055" y="2653"/>
                  </a:lnTo>
                  <a:lnTo>
                    <a:pt x="2052" y="2663"/>
                  </a:lnTo>
                  <a:lnTo>
                    <a:pt x="2046" y="2671"/>
                  </a:lnTo>
                  <a:lnTo>
                    <a:pt x="2041" y="2681"/>
                  </a:lnTo>
                  <a:lnTo>
                    <a:pt x="2034" y="2692"/>
                  </a:lnTo>
                  <a:lnTo>
                    <a:pt x="2029" y="2704"/>
                  </a:lnTo>
                  <a:lnTo>
                    <a:pt x="2021" y="2714"/>
                  </a:lnTo>
                  <a:lnTo>
                    <a:pt x="2015" y="2725"/>
                  </a:lnTo>
                  <a:lnTo>
                    <a:pt x="2006" y="2735"/>
                  </a:lnTo>
                  <a:lnTo>
                    <a:pt x="1998" y="2745"/>
                  </a:lnTo>
                  <a:lnTo>
                    <a:pt x="1988" y="2754"/>
                  </a:lnTo>
                  <a:lnTo>
                    <a:pt x="1979" y="2763"/>
                  </a:lnTo>
                  <a:lnTo>
                    <a:pt x="1974" y="2766"/>
                  </a:lnTo>
                  <a:lnTo>
                    <a:pt x="1968" y="2770"/>
                  </a:lnTo>
                  <a:lnTo>
                    <a:pt x="1962" y="2775"/>
                  </a:lnTo>
                  <a:lnTo>
                    <a:pt x="1956" y="2779"/>
                  </a:lnTo>
                  <a:lnTo>
                    <a:pt x="1944" y="2787"/>
                  </a:lnTo>
                  <a:lnTo>
                    <a:pt x="1933" y="2796"/>
                  </a:lnTo>
                  <a:lnTo>
                    <a:pt x="1926" y="2796"/>
                  </a:lnTo>
                  <a:lnTo>
                    <a:pt x="1919" y="2797"/>
                  </a:lnTo>
                  <a:lnTo>
                    <a:pt x="1912" y="2798"/>
                  </a:lnTo>
                  <a:lnTo>
                    <a:pt x="1906" y="2799"/>
                  </a:lnTo>
                  <a:lnTo>
                    <a:pt x="1898" y="2798"/>
                  </a:lnTo>
                  <a:lnTo>
                    <a:pt x="1892" y="2798"/>
                  </a:lnTo>
                  <a:lnTo>
                    <a:pt x="1885" y="2797"/>
                  </a:lnTo>
                  <a:lnTo>
                    <a:pt x="1878" y="2797"/>
                  </a:lnTo>
                  <a:lnTo>
                    <a:pt x="1875" y="2793"/>
                  </a:lnTo>
                  <a:lnTo>
                    <a:pt x="1882" y="2789"/>
                  </a:lnTo>
                  <a:lnTo>
                    <a:pt x="1889" y="2786"/>
                  </a:lnTo>
                  <a:lnTo>
                    <a:pt x="1898" y="2781"/>
                  </a:lnTo>
                  <a:lnTo>
                    <a:pt x="1908" y="2781"/>
                  </a:lnTo>
                  <a:lnTo>
                    <a:pt x="1913" y="2777"/>
                  </a:lnTo>
                  <a:lnTo>
                    <a:pt x="1920" y="2774"/>
                  </a:lnTo>
                  <a:lnTo>
                    <a:pt x="1927" y="2770"/>
                  </a:lnTo>
                  <a:lnTo>
                    <a:pt x="1933" y="2768"/>
                  </a:lnTo>
                  <a:lnTo>
                    <a:pt x="1935" y="2765"/>
                  </a:lnTo>
                  <a:lnTo>
                    <a:pt x="1939" y="2764"/>
                  </a:lnTo>
                  <a:lnTo>
                    <a:pt x="1943" y="2756"/>
                  </a:lnTo>
                  <a:lnTo>
                    <a:pt x="1951" y="2752"/>
                  </a:lnTo>
                  <a:lnTo>
                    <a:pt x="1957" y="2746"/>
                  </a:lnTo>
                  <a:lnTo>
                    <a:pt x="1962" y="2741"/>
                  </a:lnTo>
                  <a:lnTo>
                    <a:pt x="1968" y="2733"/>
                  </a:lnTo>
                  <a:lnTo>
                    <a:pt x="1975" y="2726"/>
                  </a:lnTo>
                  <a:lnTo>
                    <a:pt x="1979" y="2719"/>
                  </a:lnTo>
                  <a:lnTo>
                    <a:pt x="1985" y="2712"/>
                  </a:lnTo>
                  <a:lnTo>
                    <a:pt x="1992" y="2701"/>
                  </a:lnTo>
                  <a:lnTo>
                    <a:pt x="1998" y="2691"/>
                  </a:lnTo>
                  <a:lnTo>
                    <a:pt x="2003" y="2681"/>
                  </a:lnTo>
                  <a:lnTo>
                    <a:pt x="2008" y="2671"/>
                  </a:lnTo>
                  <a:lnTo>
                    <a:pt x="2011" y="2665"/>
                  </a:lnTo>
                  <a:lnTo>
                    <a:pt x="2015" y="2658"/>
                  </a:lnTo>
                  <a:lnTo>
                    <a:pt x="2018" y="2651"/>
                  </a:lnTo>
                  <a:lnTo>
                    <a:pt x="2021" y="2644"/>
                  </a:lnTo>
                  <a:lnTo>
                    <a:pt x="2023" y="2636"/>
                  </a:lnTo>
                  <a:lnTo>
                    <a:pt x="2027" y="2629"/>
                  </a:lnTo>
                  <a:lnTo>
                    <a:pt x="2030" y="2622"/>
                  </a:lnTo>
                  <a:lnTo>
                    <a:pt x="2033" y="2615"/>
                  </a:lnTo>
                  <a:lnTo>
                    <a:pt x="2034" y="2609"/>
                  </a:lnTo>
                  <a:lnTo>
                    <a:pt x="2036" y="2602"/>
                  </a:lnTo>
                  <a:lnTo>
                    <a:pt x="2037" y="2597"/>
                  </a:lnTo>
                  <a:lnTo>
                    <a:pt x="2041" y="2593"/>
                  </a:lnTo>
                  <a:lnTo>
                    <a:pt x="2041" y="2586"/>
                  </a:lnTo>
                  <a:lnTo>
                    <a:pt x="2043" y="2578"/>
                  </a:lnTo>
                  <a:lnTo>
                    <a:pt x="2045" y="2570"/>
                  </a:lnTo>
                  <a:lnTo>
                    <a:pt x="2049" y="2564"/>
                  </a:lnTo>
                  <a:lnTo>
                    <a:pt x="2051" y="2556"/>
                  </a:lnTo>
                  <a:lnTo>
                    <a:pt x="2054" y="2549"/>
                  </a:lnTo>
                  <a:lnTo>
                    <a:pt x="2056" y="2542"/>
                  </a:lnTo>
                  <a:lnTo>
                    <a:pt x="2057" y="2535"/>
                  </a:lnTo>
                  <a:lnTo>
                    <a:pt x="2060" y="2522"/>
                  </a:lnTo>
                  <a:lnTo>
                    <a:pt x="2062" y="2510"/>
                  </a:lnTo>
                  <a:lnTo>
                    <a:pt x="2063" y="2497"/>
                  </a:lnTo>
                  <a:lnTo>
                    <a:pt x="2065" y="2485"/>
                  </a:lnTo>
                  <a:lnTo>
                    <a:pt x="2066" y="2471"/>
                  </a:lnTo>
                  <a:lnTo>
                    <a:pt x="2068" y="2459"/>
                  </a:lnTo>
                  <a:lnTo>
                    <a:pt x="2072" y="2446"/>
                  </a:lnTo>
                  <a:lnTo>
                    <a:pt x="2076" y="2436"/>
                  </a:lnTo>
                  <a:lnTo>
                    <a:pt x="2076" y="2431"/>
                  </a:lnTo>
                  <a:lnTo>
                    <a:pt x="2076" y="2425"/>
                  </a:lnTo>
                  <a:lnTo>
                    <a:pt x="2076" y="2419"/>
                  </a:lnTo>
                  <a:lnTo>
                    <a:pt x="2077" y="2413"/>
                  </a:lnTo>
                  <a:lnTo>
                    <a:pt x="2077" y="2401"/>
                  </a:lnTo>
                  <a:lnTo>
                    <a:pt x="2081" y="2391"/>
                  </a:lnTo>
                  <a:lnTo>
                    <a:pt x="2083" y="2370"/>
                  </a:lnTo>
                  <a:lnTo>
                    <a:pt x="2085" y="2351"/>
                  </a:lnTo>
                  <a:lnTo>
                    <a:pt x="2087" y="2330"/>
                  </a:lnTo>
                  <a:lnTo>
                    <a:pt x="2089" y="2310"/>
                  </a:lnTo>
                  <a:lnTo>
                    <a:pt x="2089" y="2289"/>
                  </a:lnTo>
                  <a:lnTo>
                    <a:pt x="2089" y="2269"/>
                  </a:lnTo>
                  <a:lnTo>
                    <a:pt x="2088" y="2248"/>
                  </a:lnTo>
                  <a:lnTo>
                    <a:pt x="2088" y="2229"/>
                  </a:lnTo>
                  <a:lnTo>
                    <a:pt x="2087" y="2221"/>
                  </a:lnTo>
                  <a:lnTo>
                    <a:pt x="2087" y="2213"/>
                  </a:lnTo>
                  <a:lnTo>
                    <a:pt x="2086" y="2207"/>
                  </a:lnTo>
                  <a:lnTo>
                    <a:pt x="2085" y="2200"/>
                  </a:lnTo>
                  <a:lnTo>
                    <a:pt x="2083" y="2192"/>
                  </a:lnTo>
                  <a:lnTo>
                    <a:pt x="2081" y="2186"/>
                  </a:lnTo>
                  <a:lnTo>
                    <a:pt x="2077" y="2179"/>
                  </a:lnTo>
                  <a:lnTo>
                    <a:pt x="2074" y="2172"/>
                  </a:lnTo>
                  <a:lnTo>
                    <a:pt x="2075" y="2163"/>
                  </a:lnTo>
                  <a:lnTo>
                    <a:pt x="2081" y="2155"/>
                  </a:lnTo>
                  <a:lnTo>
                    <a:pt x="2084" y="2157"/>
                  </a:lnTo>
                  <a:lnTo>
                    <a:pt x="2086" y="2163"/>
                  </a:lnTo>
                  <a:lnTo>
                    <a:pt x="2087" y="2167"/>
                  </a:lnTo>
                  <a:lnTo>
                    <a:pt x="2092" y="2172"/>
                  </a:lnTo>
                  <a:lnTo>
                    <a:pt x="2094" y="2181"/>
                  </a:lnTo>
                  <a:lnTo>
                    <a:pt x="2097" y="2190"/>
                  </a:lnTo>
                  <a:lnTo>
                    <a:pt x="2100" y="2199"/>
                  </a:lnTo>
                  <a:lnTo>
                    <a:pt x="2105" y="2208"/>
                  </a:lnTo>
                  <a:lnTo>
                    <a:pt x="2108" y="2215"/>
                  </a:lnTo>
                  <a:lnTo>
                    <a:pt x="2111" y="2225"/>
                  </a:lnTo>
                  <a:lnTo>
                    <a:pt x="2114" y="2234"/>
                  </a:lnTo>
                  <a:lnTo>
                    <a:pt x="2116" y="2244"/>
                  </a:lnTo>
                  <a:lnTo>
                    <a:pt x="2122" y="2252"/>
                  </a:lnTo>
                  <a:lnTo>
                    <a:pt x="2132" y="2256"/>
                  </a:lnTo>
                  <a:lnTo>
                    <a:pt x="2142" y="2257"/>
                  </a:lnTo>
                  <a:lnTo>
                    <a:pt x="2154" y="2258"/>
                  </a:lnTo>
                  <a:lnTo>
                    <a:pt x="2165" y="2260"/>
                  </a:lnTo>
                  <a:lnTo>
                    <a:pt x="2177" y="2262"/>
                  </a:lnTo>
                  <a:lnTo>
                    <a:pt x="2187" y="2262"/>
                  </a:lnTo>
                  <a:lnTo>
                    <a:pt x="2198" y="2264"/>
                  </a:lnTo>
                  <a:lnTo>
                    <a:pt x="2209" y="2265"/>
                  </a:lnTo>
                  <a:lnTo>
                    <a:pt x="2220" y="2267"/>
                  </a:lnTo>
                  <a:lnTo>
                    <a:pt x="2231" y="2267"/>
                  </a:lnTo>
                  <a:lnTo>
                    <a:pt x="2242" y="2268"/>
                  </a:lnTo>
                  <a:lnTo>
                    <a:pt x="2253" y="2266"/>
                  </a:lnTo>
                  <a:lnTo>
                    <a:pt x="2264" y="2264"/>
                  </a:lnTo>
                  <a:lnTo>
                    <a:pt x="2272" y="2263"/>
                  </a:lnTo>
                  <a:lnTo>
                    <a:pt x="2281" y="2263"/>
                  </a:lnTo>
                  <a:lnTo>
                    <a:pt x="2287" y="2259"/>
                  </a:lnTo>
                  <a:lnTo>
                    <a:pt x="2292" y="2252"/>
                  </a:lnTo>
                  <a:lnTo>
                    <a:pt x="2289" y="2246"/>
                  </a:lnTo>
                  <a:lnTo>
                    <a:pt x="2288" y="2242"/>
                  </a:lnTo>
                  <a:lnTo>
                    <a:pt x="2285" y="2237"/>
                  </a:lnTo>
                  <a:lnTo>
                    <a:pt x="2282" y="2236"/>
                  </a:lnTo>
                  <a:lnTo>
                    <a:pt x="2282" y="2233"/>
                  </a:lnTo>
                  <a:lnTo>
                    <a:pt x="2266" y="2220"/>
                  </a:lnTo>
                  <a:lnTo>
                    <a:pt x="2252" y="2208"/>
                  </a:lnTo>
                  <a:lnTo>
                    <a:pt x="2236" y="2198"/>
                  </a:lnTo>
                  <a:lnTo>
                    <a:pt x="2219" y="2189"/>
                  </a:lnTo>
                  <a:lnTo>
                    <a:pt x="2200" y="2179"/>
                  </a:lnTo>
                  <a:lnTo>
                    <a:pt x="2183" y="2172"/>
                  </a:lnTo>
                  <a:lnTo>
                    <a:pt x="2164" y="2166"/>
                  </a:lnTo>
                  <a:lnTo>
                    <a:pt x="2147" y="2163"/>
                  </a:lnTo>
                  <a:lnTo>
                    <a:pt x="2128" y="2158"/>
                  </a:lnTo>
                  <a:lnTo>
                    <a:pt x="2109" y="2154"/>
                  </a:lnTo>
                  <a:lnTo>
                    <a:pt x="2090" y="2151"/>
                  </a:lnTo>
                  <a:lnTo>
                    <a:pt x="2073" y="2147"/>
                  </a:lnTo>
                  <a:lnTo>
                    <a:pt x="2054" y="2144"/>
                  </a:lnTo>
                  <a:lnTo>
                    <a:pt x="2036" y="2143"/>
                  </a:lnTo>
                  <a:lnTo>
                    <a:pt x="2017" y="2142"/>
                  </a:lnTo>
                  <a:lnTo>
                    <a:pt x="1999" y="2143"/>
                  </a:lnTo>
                  <a:lnTo>
                    <a:pt x="1993" y="2148"/>
                  </a:lnTo>
                  <a:lnTo>
                    <a:pt x="1990" y="2155"/>
                  </a:lnTo>
                  <a:lnTo>
                    <a:pt x="1988" y="2163"/>
                  </a:lnTo>
                  <a:lnTo>
                    <a:pt x="1988" y="2170"/>
                  </a:lnTo>
                  <a:lnTo>
                    <a:pt x="1988" y="2177"/>
                  </a:lnTo>
                  <a:lnTo>
                    <a:pt x="1989" y="2185"/>
                  </a:lnTo>
                  <a:lnTo>
                    <a:pt x="1990" y="2192"/>
                  </a:lnTo>
                  <a:lnTo>
                    <a:pt x="1992" y="2201"/>
                  </a:lnTo>
                  <a:lnTo>
                    <a:pt x="1992" y="2211"/>
                  </a:lnTo>
                  <a:lnTo>
                    <a:pt x="1996" y="2221"/>
                  </a:lnTo>
                  <a:lnTo>
                    <a:pt x="1998" y="2231"/>
                  </a:lnTo>
                  <a:lnTo>
                    <a:pt x="1995" y="2241"/>
                  </a:lnTo>
                  <a:lnTo>
                    <a:pt x="1988" y="2238"/>
                  </a:lnTo>
                  <a:lnTo>
                    <a:pt x="1986" y="2235"/>
                  </a:lnTo>
                  <a:lnTo>
                    <a:pt x="1985" y="2230"/>
                  </a:lnTo>
                  <a:lnTo>
                    <a:pt x="1983" y="2226"/>
                  </a:lnTo>
                  <a:lnTo>
                    <a:pt x="1978" y="2219"/>
                  </a:lnTo>
                  <a:lnTo>
                    <a:pt x="1975" y="2212"/>
                  </a:lnTo>
                  <a:lnTo>
                    <a:pt x="1972" y="2204"/>
                  </a:lnTo>
                  <a:lnTo>
                    <a:pt x="1971" y="2197"/>
                  </a:lnTo>
                  <a:lnTo>
                    <a:pt x="1968" y="2188"/>
                  </a:lnTo>
                  <a:lnTo>
                    <a:pt x="1966" y="2181"/>
                  </a:lnTo>
                  <a:lnTo>
                    <a:pt x="1963" y="2174"/>
                  </a:lnTo>
                  <a:lnTo>
                    <a:pt x="1960" y="2168"/>
                  </a:lnTo>
                  <a:lnTo>
                    <a:pt x="1955" y="2155"/>
                  </a:lnTo>
                  <a:lnTo>
                    <a:pt x="1951" y="2143"/>
                  </a:lnTo>
                  <a:lnTo>
                    <a:pt x="1946" y="2131"/>
                  </a:lnTo>
                  <a:lnTo>
                    <a:pt x="1942" y="2119"/>
                  </a:lnTo>
                  <a:lnTo>
                    <a:pt x="1937" y="2107"/>
                  </a:lnTo>
                  <a:lnTo>
                    <a:pt x="1932" y="2096"/>
                  </a:lnTo>
                  <a:lnTo>
                    <a:pt x="1926" y="2083"/>
                  </a:lnTo>
                  <a:lnTo>
                    <a:pt x="1919" y="2074"/>
                  </a:lnTo>
                  <a:lnTo>
                    <a:pt x="1916" y="2064"/>
                  </a:lnTo>
                  <a:lnTo>
                    <a:pt x="1912" y="2056"/>
                  </a:lnTo>
                  <a:lnTo>
                    <a:pt x="1908" y="2047"/>
                  </a:lnTo>
                  <a:lnTo>
                    <a:pt x="1906" y="2041"/>
                  </a:lnTo>
                  <a:lnTo>
                    <a:pt x="1900" y="2033"/>
                  </a:lnTo>
                  <a:lnTo>
                    <a:pt x="1897" y="2025"/>
                  </a:lnTo>
                  <a:lnTo>
                    <a:pt x="1894" y="2018"/>
                  </a:lnTo>
                  <a:lnTo>
                    <a:pt x="1892" y="2011"/>
                  </a:lnTo>
                  <a:lnTo>
                    <a:pt x="1888" y="2003"/>
                  </a:lnTo>
                  <a:lnTo>
                    <a:pt x="1885" y="1996"/>
                  </a:lnTo>
                  <a:lnTo>
                    <a:pt x="1882" y="1989"/>
                  </a:lnTo>
                  <a:lnTo>
                    <a:pt x="1878" y="1982"/>
                  </a:lnTo>
                  <a:lnTo>
                    <a:pt x="1874" y="1972"/>
                  </a:lnTo>
                  <a:lnTo>
                    <a:pt x="1871" y="1963"/>
                  </a:lnTo>
                  <a:lnTo>
                    <a:pt x="1866" y="1954"/>
                  </a:lnTo>
                  <a:lnTo>
                    <a:pt x="1863" y="1945"/>
                  </a:lnTo>
                  <a:lnTo>
                    <a:pt x="1857" y="1938"/>
                  </a:lnTo>
                  <a:lnTo>
                    <a:pt x="1856" y="1933"/>
                  </a:lnTo>
                  <a:lnTo>
                    <a:pt x="1855" y="1925"/>
                  </a:lnTo>
                  <a:lnTo>
                    <a:pt x="1853" y="1920"/>
                  </a:lnTo>
                  <a:lnTo>
                    <a:pt x="1850" y="1911"/>
                  </a:lnTo>
                  <a:lnTo>
                    <a:pt x="1845" y="1904"/>
                  </a:lnTo>
                  <a:lnTo>
                    <a:pt x="1842" y="1897"/>
                  </a:lnTo>
                  <a:lnTo>
                    <a:pt x="1842" y="1889"/>
                  </a:lnTo>
                  <a:lnTo>
                    <a:pt x="1835" y="1872"/>
                  </a:lnTo>
                  <a:lnTo>
                    <a:pt x="1829" y="1857"/>
                  </a:lnTo>
                  <a:lnTo>
                    <a:pt x="1823" y="1842"/>
                  </a:lnTo>
                  <a:lnTo>
                    <a:pt x="1819" y="1826"/>
                  </a:lnTo>
                  <a:lnTo>
                    <a:pt x="1813" y="1810"/>
                  </a:lnTo>
                  <a:lnTo>
                    <a:pt x="1809" y="1793"/>
                  </a:lnTo>
                  <a:lnTo>
                    <a:pt x="1806" y="1777"/>
                  </a:lnTo>
                  <a:lnTo>
                    <a:pt x="1802" y="1761"/>
                  </a:lnTo>
                  <a:lnTo>
                    <a:pt x="1799" y="1753"/>
                  </a:lnTo>
                  <a:lnTo>
                    <a:pt x="1797" y="1744"/>
                  </a:lnTo>
                  <a:lnTo>
                    <a:pt x="1791" y="1725"/>
                  </a:lnTo>
                  <a:lnTo>
                    <a:pt x="1788" y="1708"/>
                  </a:lnTo>
                  <a:lnTo>
                    <a:pt x="1786" y="1689"/>
                  </a:lnTo>
                  <a:lnTo>
                    <a:pt x="1784" y="1672"/>
                  </a:lnTo>
                  <a:lnTo>
                    <a:pt x="1780" y="1654"/>
                  </a:lnTo>
                  <a:lnTo>
                    <a:pt x="1778" y="1636"/>
                  </a:lnTo>
                  <a:lnTo>
                    <a:pt x="1776" y="1617"/>
                  </a:lnTo>
                  <a:lnTo>
                    <a:pt x="1774" y="1600"/>
                  </a:lnTo>
                  <a:lnTo>
                    <a:pt x="1772" y="1590"/>
                  </a:lnTo>
                  <a:lnTo>
                    <a:pt x="1772" y="1582"/>
                  </a:lnTo>
                  <a:lnTo>
                    <a:pt x="1770" y="1574"/>
                  </a:lnTo>
                  <a:lnTo>
                    <a:pt x="1770" y="1567"/>
                  </a:lnTo>
                  <a:lnTo>
                    <a:pt x="1767" y="1558"/>
                  </a:lnTo>
                  <a:lnTo>
                    <a:pt x="1766" y="1550"/>
                  </a:lnTo>
                  <a:lnTo>
                    <a:pt x="1766" y="1542"/>
                  </a:lnTo>
                  <a:lnTo>
                    <a:pt x="1766" y="1534"/>
                  </a:lnTo>
                  <a:lnTo>
                    <a:pt x="1764" y="1522"/>
                  </a:lnTo>
                  <a:lnTo>
                    <a:pt x="1763" y="1511"/>
                  </a:lnTo>
                  <a:lnTo>
                    <a:pt x="1761" y="1500"/>
                  </a:lnTo>
                  <a:lnTo>
                    <a:pt x="1760" y="1489"/>
                  </a:lnTo>
                  <a:lnTo>
                    <a:pt x="1757" y="1476"/>
                  </a:lnTo>
                  <a:lnTo>
                    <a:pt x="1756" y="1464"/>
                  </a:lnTo>
                  <a:lnTo>
                    <a:pt x="1755" y="1452"/>
                  </a:lnTo>
                  <a:lnTo>
                    <a:pt x="1754" y="1441"/>
                  </a:lnTo>
                  <a:lnTo>
                    <a:pt x="1751" y="1431"/>
                  </a:lnTo>
                  <a:lnTo>
                    <a:pt x="1750" y="1422"/>
                  </a:lnTo>
                  <a:lnTo>
                    <a:pt x="1749" y="1412"/>
                  </a:lnTo>
                  <a:lnTo>
                    <a:pt x="1748" y="1403"/>
                  </a:lnTo>
                  <a:lnTo>
                    <a:pt x="1744" y="1393"/>
                  </a:lnTo>
                  <a:lnTo>
                    <a:pt x="1742" y="1384"/>
                  </a:lnTo>
                  <a:lnTo>
                    <a:pt x="1738" y="1376"/>
                  </a:lnTo>
                  <a:lnTo>
                    <a:pt x="1734" y="1369"/>
                  </a:lnTo>
                  <a:lnTo>
                    <a:pt x="1731" y="1362"/>
                  </a:lnTo>
                  <a:lnTo>
                    <a:pt x="1730" y="1357"/>
                  </a:lnTo>
                  <a:lnTo>
                    <a:pt x="1729" y="1351"/>
                  </a:lnTo>
                  <a:lnTo>
                    <a:pt x="1729" y="1346"/>
                  </a:lnTo>
                  <a:lnTo>
                    <a:pt x="1727" y="1339"/>
                  </a:lnTo>
                  <a:lnTo>
                    <a:pt x="1724" y="1333"/>
                  </a:lnTo>
                  <a:lnTo>
                    <a:pt x="1721" y="1327"/>
                  </a:lnTo>
                  <a:lnTo>
                    <a:pt x="1719" y="1324"/>
                  </a:lnTo>
                  <a:lnTo>
                    <a:pt x="1712" y="1309"/>
                  </a:lnTo>
                  <a:lnTo>
                    <a:pt x="1707" y="1295"/>
                  </a:lnTo>
                  <a:lnTo>
                    <a:pt x="1699" y="1282"/>
                  </a:lnTo>
                  <a:lnTo>
                    <a:pt x="1691" y="1270"/>
                  </a:lnTo>
                  <a:lnTo>
                    <a:pt x="1683" y="1257"/>
                  </a:lnTo>
                  <a:lnTo>
                    <a:pt x="1676" y="1244"/>
                  </a:lnTo>
                  <a:lnTo>
                    <a:pt x="1669" y="1230"/>
                  </a:lnTo>
                  <a:lnTo>
                    <a:pt x="1665" y="1216"/>
                  </a:lnTo>
                  <a:lnTo>
                    <a:pt x="1660" y="1209"/>
                  </a:lnTo>
                  <a:lnTo>
                    <a:pt x="1657" y="1202"/>
                  </a:lnTo>
                  <a:lnTo>
                    <a:pt x="1654" y="1195"/>
                  </a:lnTo>
                  <a:lnTo>
                    <a:pt x="1653" y="1189"/>
                  </a:lnTo>
                  <a:lnTo>
                    <a:pt x="1650" y="1181"/>
                  </a:lnTo>
                  <a:lnTo>
                    <a:pt x="1647" y="1175"/>
                  </a:lnTo>
                  <a:lnTo>
                    <a:pt x="1645" y="1168"/>
                  </a:lnTo>
                  <a:lnTo>
                    <a:pt x="1643" y="1161"/>
                  </a:lnTo>
                  <a:lnTo>
                    <a:pt x="1635" y="1159"/>
                  </a:lnTo>
                  <a:lnTo>
                    <a:pt x="1630" y="1164"/>
                  </a:lnTo>
                  <a:lnTo>
                    <a:pt x="1624" y="1167"/>
                  </a:lnTo>
                  <a:lnTo>
                    <a:pt x="1619" y="1166"/>
                  </a:lnTo>
                  <a:lnTo>
                    <a:pt x="1619" y="1157"/>
                  </a:lnTo>
                  <a:lnTo>
                    <a:pt x="1623" y="1153"/>
                  </a:lnTo>
                  <a:lnTo>
                    <a:pt x="1628" y="1147"/>
                  </a:lnTo>
                  <a:lnTo>
                    <a:pt x="1630" y="1142"/>
                  </a:lnTo>
                  <a:lnTo>
                    <a:pt x="1635" y="1131"/>
                  </a:lnTo>
                  <a:lnTo>
                    <a:pt x="1641" y="1120"/>
                  </a:lnTo>
                  <a:lnTo>
                    <a:pt x="1646" y="1109"/>
                  </a:lnTo>
                  <a:lnTo>
                    <a:pt x="1653" y="1099"/>
                  </a:lnTo>
                  <a:lnTo>
                    <a:pt x="1660" y="1088"/>
                  </a:lnTo>
                  <a:lnTo>
                    <a:pt x="1666" y="1078"/>
                  </a:lnTo>
                  <a:lnTo>
                    <a:pt x="1673" y="1068"/>
                  </a:lnTo>
                  <a:lnTo>
                    <a:pt x="1680" y="1058"/>
                  </a:lnTo>
                  <a:lnTo>
                    <a:pt x="1709" y="1014"/>
                  </a:lnTo>
                  <a:lnTo>
                    <a:pt x="1738" y="970"/>
                  </a:lnTo>
                  <a:lnTo>
                    <a:pt x="1766" y="926"/>
                  </a:lnTo>
                  <a:lnTo>
                    <a:pt x="1795" y="882"/>
                  </a:lnTo>
                  <a:lnTo>
                    <a:pt x="1823" y="837"/>
                  </a:lnTo>
                  <a:lnTo>
                    <a:pt x="1852" y="793"/>
                  </a:lnTo>
                  <a:lnTo>
                    <a:pt x="1882" y="749"/>
                  </a:lnTo>
                  <a:lnTo>
                    <a:pt x="1911" y="705"/>
                  </a:lnTo>
                  <a:lnTo>
                    <a:pt x="1921" y="688"/>
                  </a:lnTo>
                  <a:lnTo>
                    <a:pt x="1931" y="670"/>
                  </a:lnTo>
                  <a:lnTo>
                    <a:pt x="1942" y="653"/>
                  </a:lnTo>
                  <a:lnTo>
                    <a:pt x="1954" y="636"/>
                  </a:lnTo>
                  <a:lnTo>
                    <a:pt x="1964" y="620"/>
                  </a:lnTo>
                  <a:lnTo>
                    <a:pt x="1975" y="603"/>
                  </a:lnTo>
                  <a:lnTo>
                    <a:pt x="1986" y="587"/>
                  </a:lnTo>
                  <a:lnTo>
                    <a:pt x="1997" y="570"/>
                  </a:lnTo>
                  <a:lnTo>
                    <a:pt x="2020" y="534"/>
                  </a:lnTo>
                  <a:lnTo>
                    <a:pt x="2043" y="498"/>
                  </a:lnTo>
                  <a:lnTo>
                    <a:pt x="2066" y="461"/>
                  </a:lnTo>
                  <a:lnTo>
                    <a:pt x="2090" y="426"/>
                  </a:lnTo>
                  <a:lnTo>
                    <a:pt x="2114" y="390"/>
                  </a:lnTo>
                  <a:lnTo>
                    <a:pt x="2138" y="354"/>
                  </a:lnTo>
                  <a:lnTo>
                    <a:pt x="2161" y="318"/>
                  </a:lnTo>
                  <a:lnTo>
                    <a:pt x="2185" y="284"/>
                  </a:lnTo>
                  <a:lnTo>
                    <a:pt x="2198" y="261"/>
                  </a:lnTo>
                  <a:lnTo>
                    <a:pt x="2212" y="240"/>
                  </a:lnTo>
                  <a:lnTo>
                    <a:pt x="2226" y="218"/>
                  </a:lnTo>
                  <a:lnTo>
                    <a:pt x="2240" y="197"/>
                  </a:lnTo>
                  <a:lnTo>
                    <a:pt x="2253" y="176"/>
                  </a:lnTo>
                  <a:lnTo>
                    <a:pt x="2267" y="156"/>
                  </a:lnTo>
                  <a:lnTo>
                    <a:pt x="2282" y="134"/>
                  </a:lnTo>
                  <a:lnTo>
                    <a:pt x="2296" y="114"/>
                  </a:lnTo>
                  <a:lnTo>
                    <a:pt x="2296" y="106"/>
                  </a:lnTo>
                  <a:lnTo>
                    <a:pt x="2298" y="100"/>
                  </a:lnTo>
                  <a:lnTo>
                    <a:pt x="2302" y="93"/>
                  </a:lnTo>
                  <a:lnTo>
                    <a:pt x="2305" y="88"/>
                  </a:lnTo>
                  <a:lnTo>
                    <a:pt x="2308" y="81"/>
                  </a:lnTo>
                  <a:lnTo>
                    <a:pt x="2311" y="75"/>
                  </a:lnTo>
                  <a:lnTo>
                    <a:pt x="2312" y="69"/>
                  </a:lnTo>
                  <a:lnTo>
                    <a:pt x="2315" y="63"/>
                  </a:lnTo>
                  <a:lnTo>
                    <a:pt x="2318" y="56"/>
                  </a:lnTo>
                  <a:lnTo>
                    <a:pt x="2320" y="48"/>
                  </a:lnTo>
                  <a:lnTo>
                    <a:pt x="2319" y="39"/>
                  </a:lnTo>
                  <a:lnTo>
                    <a:pt x="2319" y="32"/>
                  </a:lnTo>
                  <a:lnTo>
                    <a:pt x="2316" y="26"/>
                  </a:lnTo>
                  <a:lnTo>
                    <a:pt x="2311" y="24"/>
                  </a:lnTo>
                  <a:lnTo>
                    <a:pt x="2306" y="23"/>
                  </a:lnTo>
                  <a:lnTo>
                    <a:pt x="2302" y="23"/>
                  </a:lnTo>
                  <a:lnTo>
                    <a:pt x="2294" y="23"/>
                  </a:lnTo>
                  <a:lnTo>
                    <a:pt x="2287" y="25"/>
                  </a:lnTo>
                  <a:lnTo>
                    <a:pt x="2281" y="28"/>
                  </a:lnTo>
                  <a:lnTo>
                    <a:pt x="2274" y="33"/>
                  </a:lnTo>
                  <a:lnTo>
                    <a:pt x="2262" y="40"/>
                  </a:lnTo>
                  <a:lnTo>
                    <a:pt x="2251" y="49"/>
                  </a:lnTo>
                  <a:lnTo>
                    <a:pt x="2230" y="79"/>
                  </a:lnTo>
                  <a:lnTo>
                    <a:pt x="2210" y="111"/>
                  </a:lnTo>
                  <a:lnTo>
                    <a:pt x="2189" y="140"/>
                  </a:lnTo>
                  <a:lnTo>
                    <a:pt x="2169" y="172"/>
                  </a:lnTo>
                  <a:lnTo>
                    <a:pt x="2147" y="203"/>
                  </a:lnTo>
                  <a:lnTo>
                    <a:pt x="2127" y="234"/>
                  </a:lnTo>
                  <a:lnTo>
                    <a:pt x="2106" y="265"/>
                  </a:lnTo>
                  <a:lnTo>
                    <a:pt x="2086" y="296"/>
                  </a:lnTo>
                  <a:lnTo>
                    <a:pt x="2084" y="300"/>
                  </a:lnTo>
                  <a:lnTo>
                    <a:pt x="2081" y="303"/>
                  </a:lnTo>
                  <a:lnTo>
                    <a:pt x="2077" y="306"/>
                  </a:lnTo>
                  <a:lnTo>
                    <a:pt x="2076" y="312"/>
                  </a:lnTo>
                  <a:lnTo>
                    <a:pt x="2053" y="345"/>
                  </a:lnTo>
                  <a:lnTo>
                    <a:pt x="2031" y="378"/>
                  </a:lnTo>
                  <a:lnTo>
                    <a:pt x="2009" y="412"/>
                  </a:lnTo>
                  <a:lnTo>
                    <a:pt x="1987" y="446"/>
                  </a:lnTo>
                  <a:lnTo>
                    <a:pt x="1964" y="479"/>
                  </a:lnTo>
                  <a:lnTo>
                    <a:pt x="1942" y="513"/>
                  </a:lnTo>
                  <a:lnTo>
                    <a:pt x="1920" y="547"/>
                  </a:lnTo>
                  <a:lnTo>
                    <a:pt x="1900" y="583"/>
                  </a:lnTo>
                  <a:lnTo>
                    <a:pt x="1894" y="590"/>
                  </a:lnTo>
                  <a:lnTo>
                    <a:pt x="1887" y="598"/>
                  </a:lnTo>
                  <a:lnTo>
                    <a:pt x="1881" y="605"/>
                  </a:lnTo>
                  <a:lnTo>
                    <a:pt x="1875" y="614"/>
                  </a:lnTo>
                  <a:lnTo>
                    <a:pt x="1868" y="622"/>
                  </a:lnTo>
                  <a:lnTo>
                    <a:pt x="1864" y="632"/>
                  </a:lnTo>
                  <a:lnTo>
                    <a:pt x="1857" y="639"/>
                  </a:lnTo>
                  <a:lnTo>
                    <a:pt x="1853" y="649"/>
                  </a:lnTo>
                  <a:lnTo>
                    <a:pt x="1849" y="656"/>
                  </a:lnTo>
                  <a:lnTo>
                    <a:pt x="1843" y="662"/>
                  </a:lnTo>
                  <a:lnTo>
                    <a:pt x="1839" y="668"/>
                  </a:lnTo>
                  <a:lnTo>
                    <a:pt x="1834" y="674"/>
                  </a:lnTo>
                  <a:lnTo>
                    <a:pt x="1831" y="681"/>
                  </a:lnTo>
                  <a:lnTo>
                    <a:pt x="1828" y="688"/>
                  </a:lnTo>
                  <a:lnTo>
                    <a:pt x="1823" y="693"/>
                  </a:lnTo>
                  <a:lnTo>
                    <a:pt x="1819" y="700"/>
                  </a:lnTo>
                  <a:lnTo>
                    <a:pt x="1813" y="706"/>
                  </a:lnTo>
                  <a:lnTo>
                    <a:pt x="1809" y="713"/>
                  </a:lnTo>
                  <a:lnTo>
                    <a:pt x="1806" y="720"/>
                  </a:lnTo>
                  <a:lnTo>
                    <a:pt x="1801" y="726"/>
                  </a:lnTo>
                  <a:lnTo>
                    <a:pt x="1796" y="732"/>
                  </a:lnTo>
                  <a:lnTo>
                    <a:pt x="1793" y="738"/>
                  </a:lnTo>
                  <a:lnTo>
                    <a:pt x="1783" y="750"/>
                  </a:lnTo>
                  <a:lnTo>
                    <a:pt x="1774" y="764"/>
                  </a:lnTo>
                  <a:lnTo>
                    <a:pt x="1765" y="776"/>
                  </a:lnTo>
                  <a:lnTo>
                    <a:pt x="1757" y="789"/>
                  </a:lnTo>
                  <a:lnTo>
                    <a:pt x="1748" y="802"/>
                  </a:lnTo>
                  <a:lnTo>
                    <a:pt x="1740" y="815"/>
                  </a:lnTo>
                  <a:lnTo>
                    <a:pt x="1733" y="828"/>
                  </a:lnTo>
                  <a:lnTo>
                    <a:pt x="1727" y="844"/>
                  </a:lnTo>
                  <a:lnTo>
                    <a:pt x="1720" y="849"/>
                  </a:lnTo>
                  <a:lnTo>
                    <a:pt x="1713" y="856"/>
                  </a:lnTo>
                  <a:lnTo>
                    <a:pt x="1709" y="864"/>
                  </a:lnTo>
                  <a:lnTo>
                    <a:pt x="1708" y="872"/>
                  </a:lnTo>
                  <a:lnTo>
                    <a:pt x="1701" y="877"/>
                  </a:lnTo>
                  <a:lnTo>
                    <a:pt x="1697" y="882"/>
                  </a:lnTo>
                  <a:lnTo>
                    <a:pt x="1693" y="889"/>
                  </a:lnTo>
                  <a:lnTo>
                    <a:pt x="1689" y="895"/>
                  </a:lnTo>
                  <a:lnTo>
                    <a:pt x="1685" y="901"/>
                  </a:lnTo>
                  <a:lnTo>
                    <a:pt x="1680" y="907"/>
                  </a:lnTo>
                  <a:lnTo>
                    <a:pt x="1676" y="914"/>
                  </a:lnTo>
                  <a:lnTo>
                    <a:pt x="1673" y="921"/>
                  </a:lnTo>
                  <a:lnTo>
                    <a:pt x="1663" y="934"/>
                  </a:lnTo>
                  <a:lnTo>
                    <a:pt x="1653" y="947"/>
                  </a:lnTo>
                  <a:lnTo>
                    <a:pt x="1643" y="960"/>
                  </a:lnTo>
                  <a:lnTo>
                    <a:pt x="1634" y="975"/>
                  </a:lnTo>
                  <a:lnTo>
                    <a:pt x="1624" y="988"/>
                  </a:lnTo>
                  <a:lnTo>
                    <a:pt x="1616" y="1002"/>
                  </a:lnTo>
                  <a:lnTo>
                    <a:pt x="1606" y="1015"/>
                  </a:lnTo>
                  <a:lnTo>
                    <a:pt x="1599" y="1032"/>
                  </a:lnTo>
                  <a:lnTo>
                    <a:pt x="1594" y="1039"/>
                  </a:lnTo>
                  <a:lnTo>
                    <a:pt x="1588" y="1048"/>
                  </a:lnTo>
                  <a:lnTo>
                    <a:pt x="1582" y="1056"/>
                  </a:lnTo>
                  <a:lnTo>
                    <a:pt x="1576" y="1067"/>
                  </a:lnTo>
                  <a:lnTo>
                    <a:pt x="1575" y="1073"/>
                  </a:lnTo>
                  <a:lnTo>
                    <a:pt x="1569" y="1078"/>
                  </a:lnTo>
                  <a:lnTo>
                    <a:pt x="1562" y="1081"/>
                  </a:lnTo>
                  <a:lnTo>
                    <a:pt x="1557" y="1088"/>
                  </a:lnTo>
                  <a:lnTo>
                    <a:pt x="1553" y="1094"/>
                  </a:lnTo>
                  <a:lnTo>
                    <a:pt x="1550" y="1101"/>
                  </a:lnTo>
                  <a:lnTo>
                    <a:pt x="1545" y="1108"/>
                  </a:lnTo>
                  <a:lnTo>
                    <a:pt x="1541" y="1114"/>
                  </a:lnTo>
                  <a:lnTo>
                    <a:pt x="1536" y="1120"/>
                  </a:lnTo>
                  <a:lnTo>
                    <a:pt x="1531" y="1126"/>
                  </a:lnTo>
                  <a:lnTo>
                    <a:pt x="1530" y="1129"/>
                  </a:lnTo>
                  <a:lnTo>
                    <a:pt x="1528" y="1132"/>
                  </a:lnTo>
                  <a:lnTo>
                    <a:pt x="1527" y="1133"/>
                  </a:lnTo>
                  <a:lnTo>
                    <a:pt x="1529" y="1138"/>
                  </a:lnTo>
                  <a:lnTo>
                    <a:pt x="1538" y="1142"/>
                  </a:lnTo>
                  <a:lnTo>
                    <a:pt x="1546" y="1146"/>
                  </a:lnTo>
                  <a:lnTo>
                    <a:pt x="1555" y="1149"/>
                  </a:lnTo>
                  <a:lnTo>
                    <a:pt x="1565" y="1153"/>
                  </a:lnTo>
                  <a:lnTo>
                    <a:pt x="1573" y="1155"/>
                  </a:lnTo>
                  <a:lnTo>
                    <a:pt x="1582" y="1159"/>
                  </a:lnTo>
                  <a:lnTo>
                    <a:pt x="1589" y="1165"/>
                  </a:lnTo>
                  <a:lnTo>
                    <a:pt x="1597" y="1173"/>
                  </a:lnTo>
                  <a:lnTo>
                    <a:pt x="1597" y="1175"/>
                  </a:lnTo>
                  <a:lnTo>
                    <a:pt x="1590" y="1175"/>
                  </a:lnTo>
                  <a:lnTo>
                    <a:pt x="1585" y="1173"/>
                  </a:lnTo>
                  <a:lnTo>
                    <a:pt x="1579" y="1170"/>
                  </a:lnTo>
                  <a:lnTo>
                    <a:pt x="1575" y="1168"/>
                  </a:lnTo>
                  <a:lnTo>
                    <a:pt x="1569" y="1165"/>
                  </a:lnTo>
                  <a:lnTo>
                    <a:pt x="1564" y="1161"/>
                  </a:lnTo>
                  <a:lnTo>
                    <a:pt x="1558" y="1160"/>
                  </a:lnTo>
                  <a:lnTo>
                    <a:pt x="1553" y="1161"/>
                  </a:lnTo>
                  <a:lnTo>
                    <a:pt x="1542" y="1158"/>
                  </a:lnTo>
                  <a:lnTo>
                    <a:pt x="1533" y="1159"/>
                  </a:lnTo>
                  <a:lnTo>
                    <a:pt x="1516" y="1156"/>
                  </a:lnTo>
                  <a:lnTo>
                    <a:pt x="1501" y="1150"/>
                  </a:lnTo>
                  <a:lnTo>
                    <a:pt x="1487" y="1143"/>
                  </a:lnTo>
                  <a:lnTo>
                    <a:pt x="1474" y="1136"/>
                  </a:lnTo>
                  <a:lnTo>
                    <a:pt x="1460" y="1127"/>
                  </a:lnTo>
                  <a:lnTo>
                    <a:pt x="1445" y="1121"/>
                  </a:lnTo>
                  <a:lnTo>
                    <a:pt x="1431" y="1116"/>
                  </a:lnTo>
                  <a:lnTo>
                    <a:pt x="1417" y="1115"/>
                  </a:lnTo>
                  <a:lnTo>
                    <a:pt x="1405" y="1111"/>
                  </a:lnTo>
                  <a:lnTo>
                    <a:pt x="1395" y="1111"/>
                  </a:lnTo>
                  <a:lnTo>
                    <a:pt x="1385" y="1111"/>
                  </a:lnTo>
                  <a:lnTo>
                    <a:pt x="1375" y="1114"/>
                  </a:lnTo>
                  <a:lnTo>
                    <a:pt x="1365" y="1116"/>
                  </a:lnTo>
                  <a:lnTo>
                    <a:pt x="1355" y="1120"/>
                  </a:lnTo>
                  <a:lnTo>
                    <a:pt x="1346" y="1124"/>
                  </a:lnTo>
                  <a:lnTo>
                    <a:pt x="1338" y="1128"/>
                  </a:lnTo>
                  <a:lnTo>
                    <a:pt x="1331" y="1129"/>
                  </a:lnTo>
                  <a:lnTo>
                    <a:pt x="1328" y="1133"/>
                  </a:lnTo>
                  <a:lnTo>
                    <a:pt x="1324" y="1136"/>
                  </a:lnTo>
                  <a:lnTo>
                    <a:pt x="1322" y="1142"/>
                  </a:lnTo>
                  <a:lnTo>
                    <a:pt x="1318" y="1151"/>
                  </a:lnTo>
                  <a:lnTo>
                    <a:pt x="1313" y="1161"/>
                  </a:lnTo>
                  <a:lnTo>
                    <a:pt x="1313" y="1169"/>
                  </a:lnTo>
                  <a:lnTo>
                    <a:pt x="1311" y="1178"/>
                  </a:lnTo>
                  <a:lnTo>
                    <a:pt x="1308" y="1184"/>
                  </a:lnTo>
                  <a:lnTo>
                    <a:pt x="1305" y="1192"/>
                  </a:lnTo>
                  <a:lnTo>
                    <a:pt x="1301" y="1199"/>
                  </a:lnTo>
                  <a:lnTo>
                    <a:pt x="1297" y="1206"/>
                  </a:lnTo>
                  <a:lnTo>
                    <a:pt x="1291" y="1213"/>
                  </a:lnTo>
                  <a:lnTo>
                    <a:pt x="1286" y="1220"/>
                  </a:lnTo>
                  <a:lnTo>
                    <a:pt x="1279" y="1225"/>
                  </a:lnTo>
                  <a:lnTo>
                    <a:pt x="1274" y="1232"/>
                  </a:lnTo>
                  <a:lnTo>
                    <a:pt x="1268" y="1238"/>
                  </a:lnTo>
                  <a:lnTo>
                    <a:pt x="1265" y="1245"/>
                  </a:lnTo>
                  <a:lnTo>
                    <a:pt x="1261" y="1251"/>
                  </a:lnTo>
                  <a:lnTo>
                    <a:pt x="1257" y="1258"/>
                  </a:lnTo>
                  <a:lnTo>
                    <a:pt x="1255" y="1265"/>
                  </a:lnTo>
                  <a:lnTo>
                    <a:pt x="1253" y="1272"/>
                  </a:lnTo>
                  <a:lnTo>
                    <a:pt x="1251" y="1279"/>
                  </a:lnTo>
                  <a:lnTo>
                    <a:pt x="1251" y="1286"/>
                  </a:lnTo>
                  <a:lnTo>
                    <a:pt x="1251" y="1293"/>
                  </a:lnTo>
                  <a:lnTo>
                    <a:pt x="1252" y="1301"/>
                  </a:lnTo>
                  <a:lnTo>
                    <a:pt x="1250" y="1309"/>
                  </a:lnTo>
                  <a:lnTo>
                    <a:pt x="1252" y="1319"/>
                  </a:lnTo>
                  <a:lnTo>
                    <a:pt x="1253" y="1327"/>
                  </a:lnTo>
                  <a:lnTo>
                    <a:pt x="1252" y="1338"/>
                  </a:lnTo>
                  <a:lnTo>
                    <a:pt x="1254" y="1343"/>
                  </a:lnTo>
                  <a:lnTo>
                    <a:pt x="1255" y="1349"/>
                  </a:lnTo>
                  <a:lnTo>
                    <a:pt x="1254" y="1355"/>
                  </a:lnTo>
                  <a:lnTo>
                    <a:pt x="1255" y="1361"/>
                  </a:lnTo>
                  <a:lnTo>
                    <a:pt x="1253" y="1365"/>
                  </a:lnTo>
                  <a:lnTo>
                    <a:pt x="1255" y="1370"/>
                  </a:lnTo>
                  <a:lnTo>
                    <a:pt x="1255" y="1373"/>
                  </a:lnTo>
                  <a:lnTo>
                    <a:pt x="1252" y="1379"/>
                  </a:lnTo>
                  <a:lnTo>
                    <a:pt x="1246" y="1386"/>
                  </a:lnTo>
                  <a:lnTo>
                    <a:pt x="1241" y="1393"/>
                  </a:lnTo>
                  <a:lnTo>
                    <a:pt x="1236" y="1400"/>
                  </a:lnTo>
                  <a:lnTo>
                    <a:pt x="1234" y="1410"/>
                  </a:lnTo>
                  <a:lnTo>
                    <a:pt x="1229" y="1416"/>
                  </a:lnTo>
                  <a:lnTo>
                    <a:pt x="1224" y="1425"/>
                  </a:lnTo>
                  <a:lnTo>
                    <a:pt x="1220" y="1434"/>
                  </a:lnTo>
                  <a:lnTo>
                    <a:pt x="1218" y="1443"/>
                  </a:lnTo>
                  <a:lnTo>
                    <a:pt x="1214" y="1452"/>
                  </a:lnTo>
                  <a:lnTo>
                    <a:pt x="1213" y="1461"/>
                  </a:lnTo>
                  <a:lnTo>
                    <a:pt x="1213" y="1470"/>
                  </a:lnTo>
                  <a:lnTo>
                    <a:pt x="1217" y="1480"/>
                  </a:lnTo>
                  <a:lnTo>
                    <a:pt x="1217" y="1483"/>
                  </a:lnTo>
                  <a:lnTo>
                    <a:pt x="1214" y="1488"/>
                  </a:lnTo>
                  <a:lnTo>
                    <a:pt x="1216" y="1497"/>
                  </a:lnTo>
                  <a:lnTo>
                    <a:pt x="1218" y="1505"/>
                  </a:lnTo>
                  <a:lnTo>
                    <a:pt x="1219" y="1514"/>
                  </a:lnTo>
                  <a:lnTo>
                    <a:pt x="1222" y="1524"/>
                  </a:lnTo>
                  <a:lnTo>
                    <a:pt x="1223" y="1532"/>
                  </a:lnTo>
                  <a:lnTo>
                    <a:pt x="1225" y="1541"/>
                  </a:lnTo>
                  <a:lnTo>
                    <a:pt x="1228" y="1550"/>
                  </a:lnTo>
                  <a:lnTo>
                    <a:pt x="1230" y="1561"/>
                  </a:lnTo>
                  <a:lnTo>
                    <a:pt x="1230" y="1572"/>
                  </a:lnTo>
                  <a:lnTo>
                    <a:pt x="1229" y="1580"/>
                  </a:lnTo>
                  <a:lnTo>
                    <a:pt x="1229" y="1587"/>
                  </a:lnTo>
                  <a:lnTo>
                    <a:pt x="1212" y="1612"/>
                  </a:lnTo>
                  <a:lnTo>
                    <a:pt x="1196" y="1637"/>
                  </a:lnTo>
                  <a:lnTo>
                    <a:pt x="1179" y="1663"/>
                  </a:lnTo>
                  <a:lnTo>
                    <a:pt x="1164" y="1689"/>
                  </a:lnTo>
                  <a:lnTo>
                    <a:pt x="1146" y="1714"/>
                  </a:lnTo>
                  <a:lnTo>
                    <a:pt x="1130" y="1739"/>
                  </a:lnTo>
                  <a:lnTo>
                    <a:pt x="1113" y="1765"/>
                  </a:lnTo>
                  <a:lnTo>
                    <a:pt x="1097" y="1790"/>
                  </a:lnTo>
                  <a:lnTo>
                    <a:pt x="1092" y="1800"/>
                  </a:lnTo>
                  <a:lnTo>
                    <a:pt x="1086" y="1809"/>
                  </a:lnTo>
                  <a:lnTo>
                    <a:pt x="1079" y="1816"/>
                  </a:lnTo>
                  <a:lnTo>
                    <a:pt x="1075" y="1827"/>
                  </a:lnTo>
                  <a:lnTo>
                    <a:pt x="1081" y="1828"/>
                  </a:lnTo>
                  <a:lnTo>
                    <a:pt x="1088" y="1830"/>
                  </a:lnTo>
                  <a:lnTo>
                    <a:pt x="1095" y="1831"/>
                  </a:lnTo>
                  <a:lnTo>
                    <a:pt x="1102" y="1832"/>
                  </a:lnTo>
                  <a:lnTo>
                    <a:pt x="1109" y="1833"/>
                  </a:lnTo>
                  <a:lnTo>
                    <a:pt x="1118" y="1834"/>
                  </a:lnTo>
                  <a:lnTo>
                    <a:pt x="1124" y="1835"/>
                  </a:lnTo>
                  <a:lnTo>
                    <a:pt x="1133" y="1837"/>
                  </a:lnTo>
                  <a:lnTo>
                    <a:pt x="1139" y="1837"/>
                  </a:lnTo>
                  <a:lnTo>
                    <a:pt x="1145" y="1839"/>
                  </a:lnTo>
                  <a:lnTo>
                    <a:pt x="1152" y="1841"/>
                  </a:lnTo>
                  <a:lnTo>
                    <a:pt x="1158" y="1843"/>
                  </a:lnTo>
                  <a:lnTo>
                    <a:pt x="1164" y="1842"/>
                  </a:lnTo>
                  <a:lnTo>
                    <a:pt x="1169" y="1842"/>
                  </a:lnTo>
                  <a:lnTo>
                    <a:pt x="1174" y="1838"/>
                  </a:lnTo>
                  <a:lnTo>
                    <a:pt x="1178" y="1833"/>
                  </a:lnTo>
                  <a:lnTo>
                    <a:pt x="1184" y="1824"/>
                  </a:lnTo>
                  <a:lnTo>
                    <a:pt x="1189" y="1816"/>
                  </a:lnTo>
                  <a:lnTo>
                    <a:pt x="1195" y="1808"/>
                  </a:lnTo>
                  <a:lnTo>
                    <a:pt x="1201" y="1800"/>
                  </a:lnTo>
                  <a:lnTo>
                    <a:pt x="1206" y="1791"/>
                  </a:lnTo>
                  <a:lnTo>
                    <a:pt x="1211" y="1782"/>
                  </a:lnTo>
                  <a:lnTo>
                    <a:pt x="1218" y="1774"/>
                  </a:lnTo>
                  <a:lnTo>
                    <a:pt x="1224" y="1767"/>
                  </a:lnTo>
                  <a:lnTo>
                    <a:pt x="1228" y="1758"/>
                  </a:lnTo>
                  <a:lnTo>
                    <a:pt x="1232" y="1750"/>
                  </a:lnTo>
                  <a:lnTo>
                    <a:pt x="1236" y="1742"/>
                  </a:lnTo>
                  <a:lnTo>
                    <a:pt x="1242" y="1734"/>
                  </a:lnTo>
                  <a:lnTo>
                    <a:pt x="1246" y="1725"/>
                  </a:lnTo>
                  <a:lnTo>
                    <a:pt x="1252" y="1717"/>
                  </a:lnTo>
                  <a:lnTo>
                    <a:pt x="1256" y="1711"/>
                  </a:lnTo>
                  <a:lnTo>
                    <a:pt x="1263" y="1704"/>
                  </a:lnTo>
                  <a:lnTo>
                    <a:pt x="1265" y="1698"/>
                  </a:lnTo>
                  <a:lnTo>
                    <a:pt x="1270" y="1691"/>
                  </a:lnTo>
                  <a:lnTo>
                    <a:pt x="1275" y="1685"/>
                  </a:lnTo>
                  <a:lnTo>
                    <a:pt x="1277" y="1678"/>
                  </a:lnTo>
                  <a:lnTo>
                    <a:pt x="1281" y="1671"/>
                  </a:lnTo>
                  <a:lnTo>
                    <a:pt x="1286" y="1666"/>
                  </a:lnTo>
                  <a:lnTo>
                    <a:pt x="1290" y="1659"/>
                  </a:lnTo>
                  <a:lnTo>
                    <a:pt x="1295" y="1654"/>
                  </a:lnTo>
                  <a:lnTo>
                    <a:pt x="1298" y="1647"/>
                  </a:lnTo>
                  <a:lnTo>
                    <a:pt x="1302" y="1641"/>
                  </a:lnTo>
                  <a:lnTo>
                    <a:pt x="1306" y="1634"/>
                  </a:lnTo>
                  <a:lnTo>
                    <a:pt x="1310" y="1627"/>
                  </a:lnTo>
                  <a:lnTo>
                    <a:pt x="1312" y="1621"/>
                  </a:lnTo>
                  <a:lnTo>
                    <a:pt x="1318" y="1617"/>
                  </a:lnTo>
                  <a:lnTo>
                    <a:pt x="1321" y="1612"/>
                  </a:lnTo>
                  <a:lnTo>
                    <a:pt x="1323" y="1608"/>
                  </a:lnTo>
                  <a:lnTo>
                    <a:pt x="1318" y="1601"/>
                  </a:lnTo>
                  <a:lnTo>
                    <a:pt x="1313" y="1595"/>
                  </a:lnTo>
                  <a:lnTo>
                    <a:pt x="1307" y="1591"/>
                  </a:lnTo>
                  <a:lnTo>
                    <a:pt x="1301" y="1588"/>
                  </a:lnTo>
                  <a:lnTo>
                    <a:pt x="1295" y="1583"/>
                  </a:lnTo>
                  <a:lnTo>
                    <a:pt x="1289" y="1579"/>
                  </a:lnTo>
                  <a:lnTo>
                    <a:pt x="1284" y="1575"/>
                  </a:lnTo>
                  <a:lnTo>
                    <a:pt x="1280" y="1569"/>
                  </a:lnTo>
                  <a:lnTo>
                    <a:pt x="1272" y="1563"/>
                  </a:lnTo>
                  <a:lnTo>
                    <a:pt x="1264" y="1557"/>
                  </a:lnTo>
                  <a:lnTo>
                    <a:pt x="1257" y="1548"/>
                  </a:lnTo>
                  <a:lnTo>
                    <a:pt x="1255" y="1542"/>
                  </a:lnTo>
                  <a:lnTo>
                    <a:pt x="1261" y="1541"/>
                  </a:lnTo>
                  <a:lnTo>
                    <a:pt x="1265" y="1544"/>
                  </a:lnTo>
                  <a:lnTo>
                    <a:pt x="1272" y="1549"/>
                  </a:lnTo>
                  <a:lnTo>
                    <a:pt x="1279" y="1556"/>
                  </a:lnTo>
                  <a:lnTo>
                    <a:pt x="1287" y="1561"/>
                  </a:lnTo>
                  <a:lnTo>
                    <a:pt x="1295" y="1567"/>
                  </a:lnTo>
                  <a:lnTo>
                    <a:pt x="1301" y="1571"/>
                  </a:lnTo>
                  <a:lnTo>
                    <a:pt x="1310" y="1578"/>
                  </a:lnTo>
                  <a:lnTo>
                    <a:pt x="1318" y="1582"/>
                  </a:lnTo>
                  <a:lnTo>
                    <a:pt x="1328" y="1589"/>
                  </a:lnTo>
                  <a:lnTo>
                    <a:pt x="1336" y="1591"/>
                  </a:lnTo>
                  <a:lnTo>
                    <a:pt x="1346" y="1597"/>
                  </a:lnTo>
                  <a:lnTo>
                    <a:pt x="1365" y="1604"/>
                  </a:lnTo>
                  <a:lnTo>
                    <a:pt x="1385" y="1612"/>
                  </a:lnTo>
                  <a:lnTo>
                    <a:pt x="1405" y="1619"/>
                  </a:lnTo>
                  <a:lnTo>
                    <a:pt x="1424" y="1628"/>
                  </a:lnTo>
                  <a:lnTo>
                    <a:pt x="1442" y="1637"/>
                  </a:lnTo>
                  <a:lnTo>
                    <a:pt x="1461" y="1649"/>
                  </a:lnTo>
                  <a:lnTo>
                    <a:pt x="1476" y="1663"/>
                  </a:lnTo>
                  <a:lnTo>
                    <a:pt x="1493" y="1679"/>
                  </a:lnTo>
                  <a:lnTo>
                    <a:pt x="1501" y="1691"/>
                  </a:lnTo>
                  <a:lnTo>
                    <a:pt x="1510" y="1704"/>
                  </a:lnTo>
                  <a:lnTo>
                    <a:pt x="1519" y="1717"/>
                  </a:lnTo>
                  <a:lnTo>
                    <a:pt x="1529" y="1731"/>
                  </a:lnTo>
                  <a:lnTo>
                    <a:pt x="1535" y="1744"/>
                  </a:lnTo>
                  <a:lnTo>
                    <a:pt x="1543" y="1758"/>
                  </a:lnTo>
                  <a:lnTo>
                    <a:pt x="1549" y="1774"/>
                  </a:lnTo>
                  <a:lnTo>
                    <a:pt x="1554" y="1790"/>
                  </a:lnTo>
                  <a:lnTo>
                    <a:pt x="1560" y="1799"/>
                  </a:lnTo>
                  <a:lnTo>
                    <a:pt x="1562" y="1810"/>
                  </a:lnTo>
                  <a:lnTo>
                    <a:pt x="1564" y="1825"/>
                  </a:lnTo>
                  <a:lnTo>
                    <a:pt x="1567" y="1841"/>
                  </a:lnTo>
                  <a:lnTo>
                    <a:pt x="1571" y="1856"/>
                  </a:lnTo>
                  <a:lnTo>
                    <a:pt x="1575" y="1871"/>
                  </a:lnTo>
                  <a:lnTo>
                    <a:pt x="1578" y="1887"/>
                  </a:lnTo>
                  <a:lnTo>
                    <a:pt x="1582" y="1902"/>
                  </a:lnTo>
                  <a:lnTo>
                    <a:pt x="1584" y="1919"/>
                  </a:lnTo>
                  <a:lnTo>
                    <a:pt x="1586" y="1936"/>
                  </a:lnTo>
                  <a:lnTo>
                    <a:pt x="1587" y="1960"/>
                  </a:lnTo>
                  <a:lnTo>
                    <a:pt x="1589" y="1986"/>
                  </a:lnTo>
                  <a:lnTo>
                    <a:pt x="1589" y="2011"/>
                  </a:lnTo>
                  <a:lnTo>
                    <a:pt x="1589" y="2037"/>
                  </a:lnTo>
                  <a:lnTo>
                    <a:pt x="1588" y="2063"/>
                  </a:lnTo>
                  <a:lnTo>
                    <a:pt x="1588" y="2088"/>
                  </a:lnTo>
                  <a:lnTo>
                    <a:pt x="1587" y="2113"/>
                  </a:lnTo>
                  <a:lnTo>
                    <a:pt x="1587" y="2140"/>
                  </a:lnTo>
                  <a:lnTo>
                    <a:pt x="1586" y="2160"/>
                  </a:lnTo>
                  <a:lnTo>
                    <a:pt x="1586" y="2181"/>
                  </a:lnTo>
                  <a:lnTo>
                    <a:pt x="1586" y="2202"/>
                  </a:lnTo>
                  <a:lnTo>
                    <a:pt x="1586" y="2223"/>
                  </a:lnTo>
                  <a:lnTo>
                    <a:pt x="1586" y="2243"/>
                  </a:lnTo>
                  <a:lnTo>
                    <a:pt x="1587" y="2263"/>
                  </a:lnTo>
                  <a:lnTo>
                    <a:pt x="1588" y="2283"/>
                  </a:lnTo>
                  <a:lnTo>
                    <a:pt x="1591" y="2307"/>
                  </a:lnTo>
                  <a:lnTo>
                    <a:pt x="1595" y="2315"/>
                  </a:lnTo>
                  <a:lnTo>
                    <a:pt x="1595" y="2325"/>
                  </a:lnTo>
                  <a:lnTo>
                    <a:pt x="1599" y="2348"/>
                  </a:lnTo>
                  <a:lnTo>
                    <a:pt x="1605" y="2374"/>
                  </a:lnTo>
                  <a:lnTo>
                    <a:pt x="1610" y="2398"/>
                  </a:lnTo>
                  <a:lnTo>
                    <a:pt x="1617" y="2423"/>
                  </a:lnTo>
                  <a:lnTo>
                    <a:pt x="1623" y="2446"/>
                  </a:lnTo>
                  <a:lnTo>
                    <a:pt x="1632" y="2469"/>
                  </a:lnTo>
                  <a:lnTo>
                    <a:pt x="1642" y="2491"/>
                  </a:lnTo>
                  <a:lnTo>
                    <a:pt x="1653" y="2514"/>
                  </a:lnTo>
                  <a:lnTo>
                    <a:pt x="1654" y="2521"/>
                  </a:lnTo>
                  <a:lnTo>
                    <a:pt x="1657" y="2527"/>
                  </a:lnTo>
                  <a:lnTo>
                    <a:pt x="1661" y="2534"/>
                  </a:lnTo>
                  <a:lnTo>
                    <a:pt x="1665" y="2542"/>
                  </a:lnTo>
                  <a:lnTo>
                    <a:pt x="1668" y="2548"/>
                  </a:lnTo>
                  <a:lnTo>
                    <a:pt x="1673" y="2555"/>
                  </a:lnTo>
                  <a:lnTo>
                    <a:pt x="1675" y="2563"/>
                  </a:lnTo>
                  <a:lnTo>
                    <a:pt x="1678" y="2573"/>
                  </a:lnTo>
                  <a:lnTo>
                    <a:pt x="1688" y="2590"/>
                  </a:lnTo>
                  <a:lnTo>
                    <a:pt x="1700" y="2609"/>
                  </a:lnTo>
                  <a:lnTo>
                    <a:pt x="1711" y="2627"/>
                  </a:lnTo>
                  <a:lnTo>
                    <a:pt x="1724" y="2646"/>
                  </a:lnTo>
                  <a:lnTo>
                    <a:pt x="1737" y="2664"/>
                  </a:lnTo>
                  <a:lnTo>
                    <a:pt x="1750" y="2681"/>
                  </a:lnTo>
                  <a:lnTo>
                    <a:pt x="1763" y="2698"/>
                  </a:lnTo>
                  <a:lnTo>
                    <a:pt x="1779" y="2715"/>
                  </a:lnTo>
                  <a:lnTo>
                    <a:pt x="1785" y="2723"/>
                  </a:lnTo>
                  <a:lnTo>
                    <a:pt x="1793" y="2731"/>
                  </a:lnTo>
                  <a:lnTo>
                    <a:pt x="1799" y="2736"/>
                  </a:lnTo>
                  <a:lnTo>
                    <a:pt x="1809" y="2743"/>
                  </a:lnTo>
                  <a:lnTo>
                    <a:pt x="1817" y="2748"/>
                  </a:lnTo>
                  <a:lnTo>
                    <a:pt x="1826" y="2755"/>
                  </a:lnTo>
                  <a:lnTo>
                    <a:pt x="1833" y="2762"/>
                  </a:lnTo>
                  <a:lnTo>
                    <a:pt x="1842" y="2770"/>
                  </a:lnTo>
                  <a:lnTo>
                    <a:pt x="1844" y="2770"/>
                  </a:lnTo>
                  <a:lnTo>
                    <a:pt x="1848" y="2773"/>
                  </a:lnTo>
                  <a:lnTo>
                    <a:pt x="1844" y="2778"/>
                  </a:lnTo>
                  <a:lnTo>
                    <a:pt x="1840" y="2784"/>
                  </a:lnTo>
                  <a:lnTo>
                    <a:pt x="1833" y="2781"/>
                  </a:lnTo>
                  <a:lnTo>
                    <a:pt x="1828" y="2780"/>
                  </a:lnTo>
                  <a:lnTo>
                    <a:pt x="1823" y="2774"/>
                  </a:lnTo>
                  <a:lnTo>
                    <a:pt x="1818" y="2770"/>
                  </a:lnTo>
                  <a:lnTo>
                    <a:pt x="1810" y="2767"/>
                  </a:lnTo>
                  <a:lnTo>
                    <a:pt x="1805" y="2764"/>
                  </a:lnTo>
                  <a:lnTo>
                    <a:pt x="1794" y="2753"/>
                  </a:lnTo>
                  <a:lnTo>
                    <a:pt x="1784" y="2744"/>
                  </a:lnTo>
                  <a:lnTo>
                    <a:pt x="1774" y="2735"/>
                  </a:lnTo>
                  <a:lnTo>
                    <a:pt x="1764" y="2728"/>
                  </a:lnTo>
                  <a:lnTo>
                    <a:pt x="1761" y="2721"/>
                  </a:lnTo>
                  <a:lnTo>
                    <a:pt x="1757" y="2715"/>
                  </a:lnTo>
                  <a:lnTo>
                    <a:pt x="1752" y="2711"/>
                  </a:lnTo>
                  <a:lnTo>
                    <a:pt x="1748" y="2708"/>
                  </a:lnTo>
                  <a:lnTo>
                    <a:pt x="1742" y="2703"/>
                  </a:lnTo>
                  <a:lnTo>
                    <a:pt x="1738" y="2700"/>
                  </a:lnTo>
                  <a:lnTo>
                    <a:pt x="1734" y="2695"/>
                  </a:lnTo>
                  <a:lnTo>
                    <a:pt x="1733" y="2689"/>
                  </a:lnTo>
                  <a:lnTo>
                    <a:pt x="1727" y="2682"/>
                  </a:lnTo>
                  <a:lnTo>
                    <a:pt x="1720" y="2677"/>
                  </a:lnTo>
                  <a:lnTo>
                    <a:pt x="1715" y="2670"/>
                  </a:lnTo>
                  <a:lnTo>
                    <a:pt x="1711" y="2664"/>
                  </a:lnTo>
                  <a:lnTo>
                    <a:pt x="1707" y="2656"/>
                  </a:lnTo>
                  <a:lnTo>
                    <a:pt x="1702" y="2649"/>
                  </a:lnTo>
                  <a:lnTo>
                    <a:pt x="1699" y="2643"/>
                  </a:lnTo>
                  <a:lnTo>
                    <a:pt x="1696" y="2636"/>
                  </a:lnTo>
                  <a:lnTo>
                    <a:pt x="1688" y="2627"/>
                  </a:lnTo>
                  <a:lnTo>
                    <a:pt x="1683" y="2620"/>
                  </a:lnTo>
                  <a:lnTo>
                    <a:pt x="1677" y="2611"/>
                  </a:lnTo>
                  <a:lnTo>
                    <a:pt x="1673" y="2603"/>
                  </a:lnTo>
                  <a:lnTo>
                    <a:pt x="1666" y="2593"/>
                  </a:lnTo>
                  <a:lnTo>
                    <a:pt x="1661" y="2586"/>
                  </a:lnTo>
                  <a:lnTo>
                    <a:pt x="1655" y="2577"/>
                  </a:lnTo>
                  <a:lnTo>
                    <a:pt x="1650" y="2570"/>
                  </a:lnTo>
                  <a:lnTo>
                    <a:pt x="1650" y="2566"/>
                  </a:lnTo>
                  <a:lnTo>
                    <a:pt x="1641" y="2552"/>
                  </a:lnTo>
                  <a:lnTo>
                    <a:pt x="1634" y="2537"/>
                  </a:lnTo>
                  <a:lnTo>
                    <a:pt x="1627" y="2523"/>
                  </a:lnTo>
                  <a:lnTo>
                    <a:pt x="1620" y="2510"/>
                  </a:lnTo>
                  <a:lnTo>
                    <a:pt x="1613" y="2496"/>
                  </a:lnTo>
                  <a:lnTo>
                    <a:pt x="1607" y="2481"/>
                  </a:lnTo>
                  <a:lnTo>
                    <a:pt x="1600" y="2467"/>
                  </a:lnTo>
                  <a:lnTo>
                    <a:pt x="1597" y="2454"/>
                  </a:lnTo>
                  <a:lnTo>
                    <a:pt x="1586" y="2429"/>
                  </a:lnTo>
                  <a:lnTo>
                    <a:pt x="1576" y="2403"/>
                  </a:lnTo>
                  <a:lnTo>
                    <a:pt x="1568" y="2377"/>
                  </a:lnTo>
                  <a:lnTo>
                    <a:pt x="1563" y="2352"/>
                  </a:lnTo>
                  <a:lnTo>
                    <a:pt x="1556" y="2324"/>
                  </a:lnTo>
                  <a:lnTo>
                    <a:pt x="1552" y="2298"/>
                  </a:lnTo>
                  <a:lnTo>
                    <a:pt x="1547" y="2271"/>
                  </a:lnTo>
                  <a:lnTo>
                    <a:pt x="1544" y="2246"/>
                  </a:lnTo>
                  <a:lnTo>
                    <a:pt x="1543" y="2237"/>
                  </a:lnTo>
                  <a:lnTo>
                    <a:pt x="1543" y="2231"/>
                  </a:lnTo>
                  <a:lnTo>
                    <a:pt x="1543" y="2222"/>
                  </a:lnTo>
                  <a:lnTo>
                    <a:pt x="1545" y="2215"/>
                  </a:lnTo>
                  <a:lnTo>
                    <a:pt x="1545" y="2208"/>
                  </a:lnTo>
                  <a:lnTo>
                    <a:pt x="1546" y="2200"/>
                  </a:lnTo>
                  <a:lnTo>
                    <a:pt x="1545" y="2192"/>
                  </a:lnTo>
                  <a:lnTo>
                    <a:pt x="1544" y="2186"/>
                  </a:lnTo>
                  <a:lnTo>
                    <a:pt x="1538" y="2192"/>
                  </a:lnTo>
                  <a:lnTo>
                    <a:pt x="1531" y="2200"/>
                  </a:lnTo>
                  <a:lnTo>
                    <a:pt x="1524" y="2207"/>
                  </a:lnTo>
                  <a:lnTo>
                    <a:pt x="1519" y="2214"/>
                  </a:lnTo>
                  <a:lnTo>
                    <a:pt x="1512" y="2221"/>
                  </a:lnTo>
                  <a:lnTo>
                    <a:pt x="1508" y="2229"/>
                  </a:lnTo>
                  <a:lnTo>
                    <a:pt x="1502" y="2236"/>
                  </a:lnTo>
                  <a:lnTo>
                    <a:pt x="1498" y="2244"/>
                  </a:lnTo>
                  <a:lnTo>
                    <a:pt x="1497" y="2248"/>
                  </a:lnTo>
                  <a:lnTo>
                    <a:pt x="1494" y="2253"/>
                  </a:lnTo>
                  <a:lnTo>
                    <a:pt x="1488" y="2256"/>
                  </a:lnTo>
                  <a:lnTo>
                    <a:pt x="1486" y="2262"/>
                  </a:lnTo>
                  <a:lnTo>
                    <a:pt x="1479" y="2271"/>
                  </a:lnTo>
                  <a:lnTo>
                    <a:pt x="1474" y="2282"/>
                  </a:lnTo>
                  <a:lnTo>
                    <a:pt x="1467" y="2293"/>
                  </a:lnTo>
                  <a:lnTo>
                    <a:pt x="1463" y="2305"/>
                  </a:lnTo>
                  <a:lnTo>
                    <a:pt x="1457" y="2316"/>
                  </a:lnTo>
                  <a:lnTo>
                    <a:pt x="1454" y="2329"/>
                  </a:lnTo>
                  <a:lnTo>
                    <a:pt x="1452" y="2342"/>
                  </a:lnTo>
                  <a:lnTo>
                    <a:pt x="1453" y="2355"/>
                  </a:lnTo>
                  <a:lnTo>
                    <a:pt x="1450" y="2371"/>
                  </a:lnTo>
                  <a:lnTo>
                    <a:pt x="1450" y="2389"/>
                  </a:lnTo>
                  <a:lnTo>
                    <a:pt x="1450" y="2405"/>
                  </a:lnTo>
                  <a:lnTo>
                    <a:pt x="1453" y="2423"/>
                  </a:lnTo>
                  <a:lnTo>
                    <a:pt x="1456" y="2440"/>
                  </a:lnTo>
                  <a:lnTo>
                    <a:pt x="1460" y="2456"/>
                  </a:lnTo>
                  <a:lnTo>
                    <a:pt x="1463" y="2473"/>
                  </a:lnTo>
                  <a:lnTo>
                    <a:pt x="1467" y="2489"/>
                  </a:lnTo>
                  <a:lnTo>
                    <a:pt x="1476" y="2516"/>
                  </a:lnTo>
                  <a:lnTo>
                    <a:pt x="1488" y="2545"/>
                  </a:lnTo>
                  <a:lnTo>
                    <a:pt x="1500" y="2571"/>
                  </a:lnTo>
                  <a:lnTo>
                    <a:pt x="1517" y="2599"/>
                  </a:lnTo>
                  <a:lnTo>
                    <a:pt x="1532" y="2624"/>
                  </a:lnTo>
                  <a:lnTo>
                    <a:pt x="1550" y="2651"/>
                  </a:lnTo>
                  <a:lnTo>
                    <a:pt x="1567" y="2675"/>
                  </a:lnTo>
                  <a:lnTo>
                    <a:pt x="1587" y="2700"/>
                  </a:lnTo>
                  <a:lnTo>
                    <a:pt x="1590" y="2707"/>
                  </a:lnTo>
                  <a:lnTo>
                    <a:pt x="1596" y="2713"/>
                  </a:lnTo>
                  <a:lnTo>
                    <a:pt x="1600" y="2720"/>
                  </a:lnTo>
                  <a:lnTo>
                    <a:pt x="1606" y="2728"/>
                  </a:lnTo>
                  <a:lnTo>
                    <a:pt x="1610" y="2734"/>
                  </a:lnTo>
                  <a:lnTo>
                    <a:pt x="1616" y="2741"/>
                  </a:lnTo>
                  <a:lnTo>
                    <a:pt x="1620" y="2747"/>
                  </a:lnTo>
                  <a:lnTo>
                    <a:pt x="1627" y="2755"/>
                  </a:lnTo>
                  <a:lnTo>
                    <a:pt x="1634" y="2764"/>
                  </a:lnTo>
                  <a:lnTo>
                    <a:pt x="1642" y="2774"/>
                  </a:lnTo>
                  <a:lnTo>
                    <a:pt x="1642" y="2781"/>
                  </a:lnTo>
                  <a:lnTo>
                    <a:pt x="1649" y="2789"/>
                  </a:lnTo>
                  <a:lnTo>
                    <a:pt x="1654" y="2796"/>
                  </a:lnTo>
                  <a:lnTo>
                    <a:pt x="1657" y="2806"/>
                  </a:lnTo>
                  <a:lnTo>
                    <a:pt x="1661" y="2809"/>
                  </a:lnTo>
                  <a:lnTo>
                    <a:pt x="1661" y="2814"/>
                  </a:lnTo>
                  <a:lnTo>
                    <a:pt x="1667" y="2822"/>
                  </a:lnTo>
                  <a:lnTo>
                    <a:pt x="1672" y="2832"/>
                  </a:lnTo>
                  <a:lnTo>
                    <a:pt x="1676" y="2841"/>
                  </a:lnTo>
                  <a:lnTo>
                    <a:pt x="1683" y="2850"/>
                  </a:lnTo>
                  <a:lnTo>
                    <a:pt x="1688" y="2860"/>
                  </a:lnTo>
                  <a:lnTo>
                    <a:pt x="1695" y="2873"/>
                  </a:lnTo>
                  <a:lnTo>
                    <a:pt x="1700" y="2885"/>
                  </a:lnTo>
                  <a:lnTo>
                    <a:pt x="1706" y="2898"/>
                  </a:lnTo>
                  <a:lnTo>
                    <a:pt x="1711" y="2910"/>
                  </a:lnTo>
                  <a:lnTo>
                    <a:pt x="1717" y="2922"/>
                  </a:lnTo>
                  <a:lnTo>
                    <a:pt x="1722" y="2934"/>
                  </a:lnTo>
                  <a:lnTo>
                    <a:pt x="1729" y="2946"/>
                  </a:lnTo>
                  <a:lnTo>
                    <a:pt x="1730" y="2956"/>
                  </a:lnTo>
                  <a:lnTo>
                    <a:pt x="1733" y="2967"/>
                  </a:lnTo>
                  <a:lnTo>
                    <a:pt x="1737" y="2977"/>
                  </a:lnTo>
                  <a:lnTo>
                    <a:pt x="1739" y="2988"/>
                  </a:lnTo>
                  <a:lnTo>
                    <a:pt x="1742" y="2992"/>
                  </a:lnTo>
                  <a:lnTo>
                    <a:pt x="1743" y="3001"/>
                  </a:lnTo>
                  <a:lnTo>
                    <a:pt x="1744" y="3008"/>
                  </a:lnTo>
                  <a:lnTo>
                    <a:pt x="1746" y="3015"/>
                  </a:lnTo>
                  <a:lnTo>
                    <a:pt x="1749" y="3022"/>
                  </a:lnTo>
                  <a:lnTo>
                    <a:pt x="1751" y="3030"/>
                  </a:lnTo>
                  <a:lnTo>
                    <a:pt x="1752" y="3036"/>
                  </a:lnTo>
                  <a:lnTo>
                    <a:pt x="1754" y="3043"/>
                  </a:lnTo>
                  <a:lnTo>
                    <a:pt x="1756" y="3050"/>
                  </a:lnTo>
                  <a:lnTo>
                    <a:pt x="1760" y="3057"/>
                  </a:lnTo>
                  <a:lnTo>
                    <a:pt x="1760" y="3064"/>
                  </a:lnTo>
                  <a:lnTo>
                    <a:pt x="1760" y="3072"/>
                  </a:lnTo>
                  <a:lnTo>
                    <a:pt x="1761" y="3079"/>
                  </a:lnTo>
                  <a:lnTo>
                    <a:pt x="1764" y="3087"/>
                  </a:lnTo>
                  <a:lnTo>
                    <a:pt x="1765" y="3093"/>
                  </a:lnTo>
                  <a:lnTo>
                    <a:pt x="1767" y="3101"/>
                  </a:lnTo>
                  <a:lnTo>
                    <a:pt x="1770" y="3109"/>
                  </a:lnTo>
                  <a:lnTo>
                    <a:pt x="1772" y="3118"/>
                  </a:lnTo>
                  <a:lnTo>
                    <a:pt x="1774" y="3112"/>
                  </a:lnTo>
                  <a:lnTo>
                    <a:pt x="1774" y="3107"/>
                  </a:lnTo>
                  <a:lnTo>
                    <a:pt x="1774" y="3100"/>
                  </a:lnTo>
                  <a:lnTo>
                    <a:pt x="1779" y="3098"/>
                  </a:lnTo>
                  <a:lnTo>
                    <a:pt x="1777" y="3086"/>
                  </a:lnTo>
                  <a:lnTo>
                    <a:pt x="1779" y="3076"/>
                  </a:lnTo>
                  <a:lnTo>
                    <a:pt x="1780" y="3066"/>
                  </a:lnTo>
                  <a:lnTo>
                    <a:pt x="1779" y="3057"/>
                  </a:lnTo>
                  <a:lnTo>
                    <a:pt x="1784" y="3052"/>
                  </a:lnTo>
                  <a:lnTo>
                    <a:pt x="1793" y="3054"/>
                  </a:lnTo>
                  <a:lnTo>
                    <a:pt x="1794" y="3062"/>
                  </a:lnTo>
                  <a:lnTo>
                    <a:pt x="1793" y="3070"/>
                  </a:lnTo>
                  <a:lnTo>
                    <a:pt x="1793" y="3077"/>
                  </a:lnTo>
                  <a:lnTo>
                    <a:pt x="1795" y="3084"/>
                  </a:lnTo>
                  <a:lnTo>
                    <a:pt x="1795" y="3090"/>
                  </a:lnTo>
                  <a:lnTo>
                    <a:pt x="1797" y="3098"/>
                  </a:lnTo>
                  <a:lnTo>
                    <a:pt x="1798" y="3103"/>
                  </a:lnTo>
                  <a:lnTo>
                    <a:pt x="1799" y="3110"/>
                  </a:lnTo>
                  <a:lnTo>
                    <a:pt x="1800" y="3117"/>
                  </a:lnTo>
                  <a:lnTo>
                    <a:pt x="1801" y="3123"/>
                  </a:lnTo>
                  <a:lnTo>
                    <a:pt x="1802" y="3117"/>
                  </a:lnTo>
                  <a:lnTo>
                    <a:pt x="1802" y="3110"/>
                  </a:lnTo>
                  <a:lnTo>
                    <a:pt x="1805" y="3093"/>
                  </a:lnTo>
                  <a:lnTo>
                    <a:pt x="1807" y="3078"/>
                  </a:lnTo>
                  <a:lnTo>
                    <a:pt x="1808" y="3062"/>
                  </a:lnTo>
                  <a:lnTo>
                    <a:pt x="1810" y="3046"/>
                  </a:lnTo>
                  <a:lnTo>
                    <a:pt x="1809" y="3030"/>
                  </a:lnTo>
                  <a:lnTo>
                    <a:pt x="1808" y="3013"/>
                  </a:lnTo>
                  <a:lnTo>
                    <a:pt x="1806" y="2997"/>
                  </a:lnTo>
                  <a:lnTo>
                    <a:pt x="1805" y="2981"/>
                  </a:lnTo>
                  <a:lnTo>
                    <a:pt x="1807" y="2978"/>
                  </a:lnTo>
                  <a:lnTo>
                    <a:pt x="1806" y="2968"/>
                  </a:lnTo>
                  <a:lnTo>
                    <a:pt x="1806" y="2961"/>
                  </a:lnTo>
                  <a:lnTo>
                    <a:pt x="1805" y="2951"/>
                  </a:lnTo>
                  <a:lnTo>
                    <a:pt x="1801" y="2943"/>
                  </a:lnTo>
                  <a:lnTo>
                    <a:pt x="1800" y="2936"/>
                  </a:lnTo>
                  <a:lnTo>
                    <a:pt x="1800" y="2931"/>
                  </a:lnTo>
                  <a:lnTo>
                    <a:pt x="1800" y="2924"/>
                  </a:lnTo>
                  <a:lnTo>
                    <a:pt x="1800" y="2919"/>
                  </a:lnTo>
                  <a:lnTo>
                    <a:pt x="1799" y="2912"/>
                  </a:lnTo>
                  <a:lnTo>
                    <a:pt x="1798" y="2907"/>
                  </a:lnTo>
                  <a:lnTo>
                    <a:pt x="1797" y="2900"/>
                  </a:lnTo>
                  <a:lnTo>
                    <a:pt x="1797" y="2895"/>
                  </a:lnTo>
                  <a:lnTo>
                    <a:pt x="1804" y="2892"/>
                  </a:lnTo>
                  <a:lnTo>
                    <a:pt x="1812" y="2892"/>
                  </a:lnTo>
                  <a:lnTo>
                    <a:pt x="1819" y="2901"/>
                  </a:lnTo>
                  <a:lnTo>
                    <a:pt x="1826" y="2911"/>
                  </a:lnTo>
                  <a:lnTo>
                    <a:pt x="1830" y="2922"/>
                  </a:lnTo>
                  <a:lnTo>
                    <a:pt x="1835" y="2934"/>
                  </a:lnTo>
                  <a:lnTo>
                    <a:pt x="1839" y="2946"/>
                  </a:lnTo>
                  <a:lnTo>
                    <a:pt x="1843" y="2958"/>
                  </a:lnTo>
                  <a:lnTo>
                    <a:pt x="1849" y="2969"/>
                  </a:lnTo>
                  <a:lnTo>
                    <a:pt x="1855" y="2981"/>
                  </a:lnTo>
                  <a:lnTo>
                    <a:pt x="1855" y="2989"/>
                  </a:lnTo>
                  <a:lnTo>
                    <a:pt x="1856" y="2998"/>
                  </a:lnTo>
                  <a:lnTo>
                    <a:pt x="1857" y="3006"/>
                  </a:lnTo>
                  <a:lnTo>
                    <a:pt x="1861" y="3014"/>
                  </a:lnTo>
                  <a:lnTo>
                    <a:pt x="1863" y="3021"/>
                  </a:lnTo>
                  <a:lnTo>
                    <a:pt x="1866" y="3030"/>
                  </a:lnTo>
                  <a:lnTo>
                    <a:pt x="1870" y="3037"/>
                  </a:lnTo>
                  <a:lnTo>
                    <a:pt x="1873" y="3047"/>
                  </a:lnTo>
                  <a:lnTo>
                    <a:pt x="1874" y="3052"/>
                  </a:lnTo>
                  <a:lnTo>
                    <a:pt x="1875" y="3058"/>
                  </a:lnTo>
                  <a:lnTo>
                    <a:pt x="1875" y="3064"/>
                  </a:lnTo>
                  <a:lnTo>
                    <a:pt x="1878" y="3069"/>
                  </a:lnTo>
                  <a:lnTo>
                    <a:pt x="1879" y="3072"/>
                  </a:lnTo>
                  <a:lnTo>
                    <a:pt x="1883" y="3075"/>
                  </a:lnTo>
                  <a:lnTo>
                    <a:pt x="1887" y="3067"/>
                  </a:lnTo>
                  <a:lnTo>
                    <a:pt x="1890" y="3058"/>
                  </a:lnTo>
                  <a:lnTo>
                    <a:pt x="1894" y="3048"/>
                  </a:lnTo>
                  <a:lnTo>
                    <a:pt x="1898" y="3040"/>
                  </a:lnTo>
                  <a:lnTo>
                    <a:pt x="1901" y="3029"/>
                  </a:lnTo>
                  <a:lnTo>
                    <a:pt x="1906" y="3019"/>
                  </a:lnTo>
                  <a:lnTo>
                    <a:pt x="1909" y="3009"/>
                  </a:lnTo>
                  <a:lnTo>
                    <a:pt x="1913" y="2999"/>
                  </a:lnTo>
                  <a:lnTo>
                    <a:pt x="1917" y="2989"/>
                  </a:lnTo>
                  <a:lnTo>
                    <a:pt x="1921" y="2979"/>
                  </a:lnTo>
                  <a:lnTo>
                    <a:pt x="1927" y="2969"/>
                  </a:lnTo>
                  <a:lnTo>
                    <a:pt x="1933" y="2961"/>
                  </a:lnTo>
                  <a:lnTo>
                    <a:pt x="1935" y="2948"/>
                  </a:lnTo>
                  <a:lnTo>
                    <a:pt x="1940" y="2939"/>
                  </a:lnTo>
                  <a:lnTo>
                    <a:pt x="1944" y="2929"/>
                  </a:lnTo>
                  <a:lnTo>
                    <a:pt x="1949" y="2920"/>
                  </a:lnTo>
                  <a:lnTo>
                    <a:pt x="1954" y="2909"/>
                  </a:lnTo>
                  <a:lnTo>
                    <a:pt x="1961" y="2899"/>
                  </a:lnTo>
                  <a:lnTo>
                    <a:pt x="1966" y="2888"/>
                  </a:lnTo>
                  <a:lnTo>
                    <a:pt x="1972" y="2878"/>
                  </a:lnTo>
                  <a:lnTo>
                    <a:pt x="1977" y="2867"/>
                  </a:lnTo>
                  <a:lnTo>
                    <a:pt x="1984" y="2857"/>
                  </a:lnTo>
                  <a:lnTo>
                    <a:pt x="1990" y="2847"/>
                  </a:lnTo>
                  <a:lnTo>
                    <a:pt x="1999" y="2840"/>
                  </a:lnTo>
                  <a:lnTo>
                    <a:pt x="2000" y="2833"/>
                  </a:lnTo>
                  <a:lnTo>
                    <a:pt x="2004" y="2826"/>
                  </a:lnTo>
                  <a:lnTo>
                    <a:pt x="2008" y="2821"/>
                  </a:lnTo>
                  <a:lnTo>
                    <a:pt x="2012" y="2815"/>
                  </a:lnTo>
                  <a:lnTo>
                    <a:pt x="2020" y="2806"/>
                  </a:lnTo>
                  <a:lnTo>
                    <a:pt x="2028" y="2796"/>
                  </a:lnTo>
                  <a:lnTo>
                    <a:pt x="2040" y="2779"/>
                  </a:lnTo>
                  <a:lnTo>
                    <a:pt x="2053" y="2765"/>
                  </a:lnTo>
                  <a:lnTo>
                    <a:pt x="2066" y="2751"/>
                  </a:lnTo>
                  <a:lnTo>
                    <a:pt x="2079" y="2737"/>
                  </a:lnTo>
                  <a:lnTo>
                    <a:pt x="2093" y="2724"/>
                  </a:lnTo>
                  <a:lnTo>
                    <a:pt x="2106" y="2711"/>
                  </a:lnTo>
                  <a:lnTo>
                    <a:pt x="2120" y="2699"/>
                  </a:lnTo>
                  <a:lnTo>
                    <a:pt x="2137" y="2687"/>
                  </a:lnTo>
                  <a:lnTo>
                    <a:pt x="2142" y="2680"/>
                  </a:lnTo>
                  <a:lnTo>
                    <a:pt x="2148" y="2675"/>
                  </a:lnTo>
                  <a:lnTo>
                    <a:pt x="2152" y="2669"/>
                  </a:lnTo>
                  <a:lnTo>
                    <a:pt x="2156" y="2664"/>
                  </a:lnTo>
                  <a:lnTo>
                    <a:pt x="2160" y="2662"/>
                  </a:lnTo>
                  <a:lnTo>
                    <a:pt x="2165" y="2662"/>
                  </a:lnTo>
                  <a:lnTo>
                    <a:pt x="2170" y="2666"/>
                  </a:lnTo>
                  <a:lnTo>
                    <a:pt x="2172" y="2673"/>
                  </a:lnTo>
                  <a:lnTo>
                    <a:pt x="2158" y="2680"/>
                  </a:lnTo>
                  <a:lnTo>
                    <a:pt x="2147" y="2691"/>
                  </a:lnTo>
                  <a:lnTo>
                    <a:pt x="2137" y="2701"/>
                  </a:lnTo>
                  <a:lnTo>
                    <a:pt x="2129" y="2714"/>
                  </a:lnTo>
                  <a:lnTo>
                    <a:pt x="2120" y="2726"/>
                  </a:lnTo>
                  <a:lnTo>
                    <a:pt x="2112" y="2739"/>
                  </a:lnTo>
                  <a:lnTo>
                    <a:pt x="2104" y="2751"/>
                  </a:lnTo>
                  <a:lnTo>
                    <a:pt x="2096" y="2764"/>
                  </a:lnTo>
                  <a:lnTo>
                    <a:pt x="2090" y="2773"/>
                  </a:lnTo>
                  <a:lnTo>
                    <a:pt x="2086" y="2781"/>
                  </a:lnTo>
                  <a:lnTo>
                    <a:pt x="2082" y="2790"/>
                  </a:lnTo>
                  <a:lnTo>
                    <a:pt x="2077" y="2800"/>
                  </a:lnTo>
                  <a:lnTo>
                    <a:pt x="2072" y="2809"/>
                  </a:lnTo>
                  <a:lnTo>
                    <a:pt x="2068" y="2818"/>
                  </a:lnTo>
                  <a:lnTo>
                    <a:pt x="2064" y="2828"/>
                  </a:lnTo>
                  <a:lnTo>
                    <a:pt x="2063" y="2839"/>
                  </a:lnTo>
                  <a:lnTo>
                    <a:pt x="2059" y="2845"/>
                  </a:lnTo>
                  <a:lnTo>
                    <a:pt x="2055" y="2852"/>
                  </a:lnTo>
                  <a:lnTo>
                    <a:pt x="2052" y="2858"/>
                  </a:lnTo>
                  <a:lnTo>
                    <a:pt x="2050" y="2865"/>
                  </a:lnTo>
                  <a:lnTo>
                    <a:pt x="2046" y="2871"/>
                  </a:lnTo>
                  <a:lnTo>
                    <a:pt x="2043" y="2878"/>
                  </a:lnTo>
                  <a:lnTo>
                    <a:pt x="2041" y="2885"/>
                  </a:lnTo>
                  <a:lnTo>
                    <a:pt x="2040" y="2892"/>
                  </a:lnTo>
                  <a:lnTo>
                    <a:pt x="2033" y="2906"/>
                  </a:lnTo>
                  <a:lnTo>
                    <a:pt x="2027" y="2921"/>
                  </a:lnTo>
                  <a:lnTo>
                    <a:pt x="2021" y="2935"/>
                  </a:lnTo>
                  <a:lnTo>
                    <a:pt x="2018" y="2951"/>
                  </a:lnTo>
                  <a:lnTo>
                    <a:pt x="2012" y="2964"/>
                  </a:lnTo>
                  <a:lnTo>
                    <a:pt x="2008" y="2979"/>
                  </a:lnTo>
                  <a:lnTo>
                    <a:pt x="2004" y="2993"/>
                  </a:lnTo>
                  <a:lnTo>
                    <a:pt x="1999" y="3009"/>
                  </a:lnTo>
                  <a:lnTo>
                    <a:pt x="1996" y="3014"/>
                  </a:lnTo>
                  <a:lnTo>
                    <a:pt x="1995" y="3021"/>
                  </a:lnTo>
                  <a:lnTo>
                    <a:pt x="1994" y="3026"/>
                  </a:lnTo>
                  <a:lnTo>
                    <a:pt x="1992" y="3032"/>
                  </a:lnTo>
                  <a:lnTo>
                    <a:pt x="1992" y="3037"/>
                  </a:lnTo>
                  <a:lnTo>
                    <a:pt x="1989" y="3044"/>
                  </a:lnTo>
                  <a:lnTo>
                    <a:pt x="1985" y="3065"/>
                  </a:lnTo>
                  <a:lnTo>
                    <a:pt x="1990" y="3065"/>
                  </a:lnTo>
                  <a:lnTo>
                    <a:pt x="1996" y="3062"/>
                  </a:lnTo>
                  <a:lnTo>
                    <a:pt x="2000" y="3056"/>
                  </a:lnTo>
                  <a:lnTo>
                    <a:pt x="2007" y="3055"/>
                  </a:lnTo>
                  <a:lnTo>
                    <a:pt x="2017" y="3047"/>
                  </a:lnTo>
                  <a:lnTo>
                    <a:pt x="2027" y="3040"/>
                  </a:lnTo>
                  <a:lnTo>
                    <a:pt x="2037" y="3032"/>
                  </a:lnTo>
                  <a:lnTo>
                    <a:pt x="2046" y="3025"/>
                  </a:lnTo>
                  <a:lnTo>
                    <a:pt x="2056" y="3018"/>
                  </a:lnTo>
                  <a:lnTo>
                    <a:pt x="2066" y="3011"/>
                  </a:lnTo>
                  <a:lnTo>
                    <a:pt x="2076" y="3003"/>
                  </a:lnTo>
                  <a:lnTo>
                    <a:pt x="2086" y="2997"/>
                  </a:lnTo>
                  <a:lnTo>
                    <a:pt x="2092" y="2992"/>
                  </a:lnTo>
                  <a:lnTo>
                    <a:pt x="2097" y="2988"/>
                  </a:lnTo>
                  <a:lnTo>
                    <a:pt x="2101" y="2984"/>
                  </a:lnTo>
                  <a:lnTo>
                    <a:pt x="2109" y="2984"/>
                  </a:lnTo>
                  <a:lnTo>
                    <a:pt x="2114" y="2989"/>
                  </a:lnTo>
                  <a:lnTo>
                    <a:pt x="2107" y="2997"/>
                  </a:lnTo>
                  <a:lnTo>
                    <a:pt x="2098" y="3001"/>
                  </a:lnTo>
                  <a:lnTo>
                    <a:pt x="2089" y="3004"/>
                  </a:lnTo>
                  <a:lnTo>
                    <a:pt x="2084" y="3011"/>
                  </a:lnTo>
                  <a:lnTo>
                    <a:pt x="2064" y="3024"/>
                  </a:lnTo>
                  <a:lnTo>
                    <a:pt x="2045" y="3040"/>
                  </a:lnTo>
                  <a:lnTo>
                    <a:pt x="2027" y="3055"/>
                  </a:lnTo>
                  <a:lnTo>
                    <a:pt x="2010" y="3074"/>
                  </a:lnTo>
                  <a:lnTo>
                    <a:pt x="1993" y="3090"/>
                  </a:lnTo>
                  <a:lnTo>
                    <a:pt x="1977" y="3110"/>
                  </a:lnTo>
                  <a:lnTo>
                    <a:pt x="1964" y="3130"/>
                  </a:lnTo>
                  <a:lnTo>
                    <a:pt x="1952" y="3151"/>
                  </a:lnTo>
                  <a:lnTo>
                    <a:pt x="1946" y="3154"/>
                  </a:lnTo>
                  <a:lnTo>
                    <a:pt x="1941" y="3153"/>
                  </a:lnTo>
                  <a:lnTo>
                    <a:pt x="1940" y="3148"/>
                  </a:lnTo>
                  <a:lnTo>
                    <a:pt x="1939" y="3145"/>
                  </a:lnTo>
                  <a:lnTo>
                    <a:pt x="1938" y="3141"/>
                  </a:lnTo>
                  <a:lnTo>
                    <a:pt x="1937" y="3136"/>
                  </a:lnTo>
                  <a:lnTo>
                    <a:pt x="1942" y="3132"/>
                  </a:lnTo>
                  <a:lnTo>
                    <a:pt x="1944" y="3126"/>
                  </a:lnTo>
                  <a:lnTo>
                    <a:pt x="1945" y="3119"/>
                  </a:lnTo>
                  <a:lnTo>
                    <a:pt x="1949" y="3113"/>
                  </a:lnTo>
                  <a:lnTo>
                    <a:pt x="1953" y="3084"/>
                  </a:lnTo>
                  <a:lnTo>
                    <a:pt x="1960" y="3057"/>
                  </a:lnTo>
                  <a:lnTo>
                    <a:pt x="1967" y="3031"/>
                  </a:lnTo>
                  <a:lnTo>
                    <a:pt x="1977" y="3004"/>
                  </a:lnTo>
                  <a:lnTo>
                    <a:pt x="1987" y="2978"/>
                  </a:lnTo>
                  <a:lnTo>
                    <a:pt x="1997" y="2952"/>
                  </a:lnTo>
                  <a:lnTo>
                    <a:pt x="2007" y="2925"/>
                  </a:lnTo>
                  <a:lnTo>
                    <a:pt x="2018" y="2900"/>
                  </a:lnTo>
                  <a:lnTo>
                    <a:pt x="2021" y="2892"/>
                  </a:lnTo>
                  <a:lnTo>
                    <a:pt x="2023" y="2886"/>
                  </a:lnTo>
                  <a:lnTo>
                    <a:pt x="2026" y="2878"/>
                  </a:lnTo>
                  <a:lnTo>
                    <a:pt x="2030" y="2873"/>
                  </a:lnTo>
                  <a:lnTo>
                    <a:pt x="2032" y="2866"/>
                  </a:lnTo>
                  <a:lnTo>
                    <a:pt x="2036" y="2859"/>
                  </a:lnTo>
                  <a:lnTo>
                    <a:pt x="2038" y="2853"/>
                  </a:lnTo>
                  <a:lnTo>
                    <a:pt x="2040" y="2847"/>
                  </a:lnTo>
                  <a:lnTo>
                    <a:pt x="2041" y="2841"/>
                  </a:lnTo>
                  <a:lnTo>
                    <a:pt x="2044" y="2834"/>
                  </a:lnTo>
                  <a:lnTo>
                    <a:pt x="2046" y="2828"/>
                  </a:lnTo>
                  <a:lnTo>
                    <a:pt x="2051" y="2821"/>
                  </a:lnTo>
                  <a:lnTo>
                    <a:pt x="2054" y="2812"/>
                  </a:lnTo>
                  <a:lnTo>
                    <a:pt x="2060" y="2804"/>
                  </a:lnTo>
                  <a:lnTo>
                    <a:pt x="2065" y="2797"/>
                  </a:lnTo>
                  <a:lnTo>
                    <a:pt x="2072" y="2789"/>
                  </a:lnTo>
                  <a:lnTo>
                    <a:pt x="2076" y="2781"/>
                  </a:lnTo>
                  <a:lnTo>
                    <a:pt x="2081" y="2774"/>
                  </a:lnTo>
                  <a:lnTo>
                    <a:pt x="2084" y="2766"/>
                  </a:lnTo>
                  <a:lnTo>
                    <a:pt x="2088" y="2758"/>
                  </a:lnTo>
                  <a:lnTo>
                    <a:pt x="2093" y="2751"/>
                  </a:lnTo>
                  <a:lnTo>
                    <a:pt x="2098" y="2744"/>
                  </a:lnTo>
                  <a:lnTo>
                    <a:pt x="2103" y="2737"/>
                  </a:lnTo>
                  <a:lnTo>
                    <a:pt x="2109" y="2731"/>
                  </a:lnTo>
                  <a:lnTo>
                    <a:pt x="2112" y="2726"/>
                  </a:lnTo>
                  <a:lnTo>
                    <a:pt x="2111" y="2722"/>
                  </a:lnTo>
                  <a:lnTo>
                    <a:pt x="2103" y="2729"/>
                  </a:lnTo>
                  <a:lnTo>
                    <a:pt x="2096" y="2739"/>
                  </a:lnTo>
                  <a:lnTo>
                    <a:pt x="2088" y="2746"/>
                  </a:lnTo>
                  <a:lnTo>
                    <a:pt x="2081" y="2755"/>
                  </a:lnTo>
                  <a:lnTo>
                    <a:pt x="2071" y="2764"/>
                  </a:lnTo>
                  <a:lnTo>
                    <a:pt x="2063" y="2774"/>
                  </a:lnTo>
                  <a:lnTo>
                    <a:pt x="2056" y="2784"/>
                  </a:lnTo>
                  <a:lnTo>
                    <a:pt x="2050" y="2796"/>
                  </a:lnTo>
                  <a:lnTo>
                    <a:pt x="2038" y="2809"/>
                  </a:lnTo>
                  <a:lnTo>
                    <a:pt x="2027" y="2822"/>
                  </a:lnTo>
                  <a:lnTo>
                    <a:pt x="2017" y="2836"/>
                  </a:lnTo>
                  <a:lnTo>
                    <a:pt x="2007" y="2852"/>
                  </a:lnTo>
                  <a:lnTo>
                    <a:pt x="1997" y="2867"/>
                  </a:lnTo>
                  <a:lnTo>
                    <a:pt x="1988" y="2882"/>
                  </a:lnTo>
                  <a:lnTo>
                    <a:pt x="1981" y="2899"/>
                  </a:lnTo>
                  <a:lnTo>
                    <a:pt x="1974" y="2915"/>
                  </a:lnTo>
                  <a:lnTo>
                    <a:pt x="1956" y="2944"/>
                  </a:lnTo>
                  <a:lnTo>
                    <a:pt x="1942" y="2974"/>
                  </a:lnTo>
                  <a:lnTo>
                    <a:pt x="1929" y="3004"/>
                  </a:lnTo>
                  <a:lnTo>
                    <a:pt x="1918" y="3036"/>
                  </a:lnTo>
                  <a:lnTo>
                    <a:pt x="1906" y="3067"/>
                  </a:lnTo>
                  <a:lnTo>
                    <a:pt x="1896" y="3099"/>
                  </a:lnTo>
                  <a:lnTo>
                    <a:pt x="1886" y="3130"/>
                  </a:lnTo>
                  <a:lnTo>
                    <a:pt x="1876" y="3162"/>
                  </a:lnTo>
                  <a:lnTo>
                    <a:pt x="1867" y="3159"/>
                  </a:lnTo>
                  <a:lnTo>
                    <a:pt x="1863" y="3154"/>
                  </a:lnTo>
                  <a:lnTo>
                    <a:pt x="1863" y="3144"/>
                  </a:lnTo>
                  <a:lnTo>
                    <a:pt x="1864" y="3135"/>
                  </a:lnTo>
                  <a:lnTo>
                    <a:pt x="1863" y="3125"/>
                  </a:lnTo>
                  <a:lnTo>
                    <a:pt x="1863" y="3117"/>
                  </a:lnTo>
                  <a:lnTo>
                    <a:pt x="1862" y="3107"/>
                  </a:lnTo>
                  <a:lnTo>
                    <a:pt x="1861" y="3098"/>
                  </a:lnTo>
                  <a:lnTo>
                    <a:pt x="1861" y="3088"/>
                  </a:lnTo>
                  <a:lnTo>
                    <a:pt x="1861" y="3080"/>
                  </a:lnTo>
                  <a:lnTo>
                    <a:pt x="1859" y="3072"/>
                  </a:lnTo>
                  <a:lnTo>
                    <a:pt x="1856" y="3064"/>
                  </a:lnTo>
                  <a:lnTo>
                    <a:pt x="1855" y="3055"/>
                  </a:lnTo>
                  <a:lnTo>
                    <a:pt x="1857" y="3047"/>
                  </a:lnTo>
                  <a:lnTo>
                    <a:pt x="1855" y="3040"/>
                  </a:lnTo>
                  <a:lnTo>
                    <a:pt x="1853" y="3032"/>
                  </a:lnTo>
                  <a:lnTo>
                    <a:pt x="1851" y="3024"/>
                  </a:lnTo>
                  <a:lnTo>
                    <a:pt x="1849" y="3018"/>
                  </a:lnTo>
                  <a:lnTo>
                    <a:pt x="1845" y="3009"/>
                  </a:lnTo>
                  <a:lnTo>
                    <a:pt x="1844" y="3001"/>
                  </a:lnTo>
                  <a:lnTo>
                    <a:pt x="1843" y="2993"/>
                  </a:lnTo>
                  <a:lnTo>
                    <a:pt x="1843" y="2986"/>
                  </a:lnTo>
                  <a:lnTo>
                    <a:pt x="1840" y="2978"/>
                  </a:lnTo>
                  <a:lnTo>
                    <a:pt x="1840" y="2970"/>
                  </a:lnTo>
                  <a:lnTo>
                    <a:pt x="1835" y="2963"/>
                  </a:lnTo>
                  <a:lnTo>
                    <a:pt x="1832" y="2955"/>
                  </a:lnTo>
                  <a:lnTo>
                    <a:pt x="1829" y="2947"/>
                  </a:lnTo>
                  <a:lnTo>
                    <a:pt x="1828" y="2940"/>
                  </a:lnTo>
                  <a:lnTo>
                    <a:pt x="1824" y="2932"/>
                  </a:lnTo>
                  <a:lnTo>
                    <a:pt x="1822" y="2924"/>
                  </a:lnTo>
                  <a:lnTo>
                    <a:pt x="1819" y="2918"/>
                  </a:lnTo>
                  <a:lnTo>
                    <a:pt x="1815" y="2913"/>
                  </a:lnTo>
                  <a:lnTo>
                    <a:pt x="1817" y="2935"/>
                  </a:lnTo>
                  <a:lnTo>
                    <a:pt x="1819" y="2957"/>
                  </a:lnTo>
                  <a:lnTo>
                    <a:pt x="1820" y="2979"/>
                  </a:lnTo>
                  <a:lnTo>
                    <a:pt x="1822" y="3002"/>
                  </a:lnTo>
                  <a:lnTo>
                    <a:pt x="1822" y="3025"/>
                  </a:lnTo>
                  <a:lnTo>
                    <a:pt x="1822" y="3048"/>
                  </a:lnTo>
                  <a:lnTo>
                    <a:pt x="1822" y="3072"/>
                  </a:lnTo>
                  <a:lnTo>
                    <a:pt x="1822" y="3096"/>
                  </a:lnTo>
                  <a:lnTo>
                    <a:pt x="1821" y="3108"/>
                  </a:lnTo>
                  <a:lnTo>
                    <a:pt x="1820" y="3120"/>
                  </a:lnTo>
                  <a:lnTo>
                    <a:pt x="1818" y="3132"/>
                  </a:lnTo>
                  <a:lnTo>
                    <a:pt x="1816" y="3144"/>
                  </a:lnTo>
                  <a:lnTo>
                    <a:pt x="1813" y="3155"/>
                  </a:lnTo>
                  <a:lnTo>
                    <a:pt x="1812" y="3167"/>
                  </a:lnTo>
                  <a:lnTo>
                    <a:pt x="1811" y="3179"/>
                  </a:lnTo>
                  <a:lnTo>
                    <a:pt x="1812" y="3191"/>
                  </a:lnTo>
                  <a:lnTo>
                    <a:pt x="1806" y="3194"/>
                  </a:lnTo>
                  <a:lnTo>
                    <a:pt x="1800" y="3197"/>
                  </a:lnTo>
                  <a:lnTo>
                    <a:pt x="1795" y="3198"/>
                  </a:lnTo>
                  <a:lnTo>
                    <a:pt x="1789" y="3197"/>
                  </a:lnTo>
                  <a:lnTo>
                    <a:pt x="1788" y="3189"/>
                  </a:lnTo>
                  <a:lnTo>
                    <a:pt x="1788" y="3181"/>
                  </a:lnTo>
                  <a:lnTo>
                    <a:pt x="1787" y="3174"/>
                  </a:lnTo>
                  <a:lnTo>
                    <a:pt x="1787" y="3167"/>
                  </a:lnTo>
                  <a:lnTo>
                    <a:pt x="1786" y="3159"/>
                  </a:lnTo>
                  <a:lnTo>
                    <a:pt x="1786" y="3152"/>
                  </a:lnTo>
                  <a:lnTo>
                    <a:pt x="1785" y="3145"/>
                  </a:lnTo>
                  <a:lnTo>
                    <a:pt x="1785" y="3139"/>
                  </a:lnTo>
                  <a:lnTo>
                    <a:pt x="1779" y="3148"/>
                  </a:lnTo>
                  <a:lnTo>
                    <a:pt x="1777" y="3161"/>
                  </a:lnTo>
                  <a:lnTo>
                    <a:pt x="1776" y="3167"/>
                  </a:lnTo>
                  <a:lnTo>
                    <a:pt x="1775" y="3174"/>
                  </a:lnTo>
                  <a:lnTo>
                    <a:pt x="1774" y="3180"/>
                  </a:lnTo>
                  <a:lnTo>
                    <a:pt x="1774" y="3187"/>
                  </a:lnTo>
                  <a:lnTo>
                    <a:pt x="1772" y="3192"/>
                  </a:lnTo>
                  <a:lnTo>
                    <a:pt x="1772" y="3200"/>
                  </a:lnTo>
                  <a:lnTo>
                    <a:pt x="1771" y="3206"/>
                  </a:lnTo>
                  <a:lnTo>
                    <a:pt x="1767" y="3211"/>
                  </a:lnTo>
                  <a:lnTo>
                    <a:pt x="1761" y="3206"/>
                  </a:lnTo>
                  <a:lnTo>
                    <a:pt x="1759" y="3199"/>
                  </a:lnTo>
                  <a:lnTo>
                    <a:pt x="1761" y="3187"/>
                  </a:lnTo>
                  <a:lnTo>
                    <a:pt x="1761" y="3176"/>
                  </a:lnTo>
                  <a:lnTo>
                    <a:pt x="1760" y="3164"/>
                  </a:lnTo>
                  <a:lnTo>
                    <a:pt x="1760" y="3153"/>
                  </a:lnTo>
                  <a:lnTo>
                    <a:pt x="1760" y="3145"/>
                  </a:lnTo>
                  <a:lnTo>
                    <a:pt x="1762" y="3136"/>
                  </a:lnTo>
                  <a:lnTo>
                    <a:pt x="1759" y="3130"/>
                  </a:lnTo>
                  <a:lnTo>
                    <a:pt x="1756" y="3124"/>
                  </a:lnTo>
                  <a:lnTo>
                    <a:pt x="1754" y="3119"/>
                  </a:lnTo>
                  <a:lnTo>
                    <a:pt x="1759" y="3113"/>
                  </a:lnTo>
                  <a:lnTo>
                    <a:pt x="1755" y="3104"/>
                  </a:lnTo>
                  <a:lnTo>
                    <a:pt x="1754" y="3096"/>
                  </a:lnTo>
                  <a:lnTo>
                    <a:pt x="1752" y="3087"/>
                  </a:lnTo>
                  <a:lnTo>
                    <a:pt x="1751" y="3078"/>
                  </a:lnTo>
                  <a:lnTo>
                    <a:pt x="1749" y="3068"/>
                  </a:lnTo>
                  <a:lnTo>
                    <a:pt x="1746" y="3059"/>
                  </a:lnTo>
                  <a:lnTo>
                    <a:pt x="1744" y="3051"/>
                  </a:lnTo>
                  <a:lnTo>
                    <a:pt x="1743" y="3044"/>
                  </a:lnTo>
                  <a:lnTo>
                    <a:pt x="1742" y="3037"/>
                  </a:lnTo>
                  <a:lnTo>
                    <a:pt x="1740" y="3032"/>
                  </a:lnTo>
                  <a:lnTo>
                    <a:pt x="1737" y="3026"/>
                  </a:lnTo>
                  <a:lnTo>
                    <a:pt x="1737" y="3021"/>
                  </a:lnTo>
                  <a:lnTo>
                    <a:pt x="1729" y="3009"/>
                  </a:lnTo>
                  <a:lnTo>
                    <a:pt x="1726" y="2998"/>
                  </a:lnTo>
                  <a:lnTo>
                    <a:pt x="1722" y="2986"/>
                  </a:lnTo>
                  <a:lnTo>
                    <a:pt x="1720" y="2975"/>
                  </a:lnTo>
                  <a:lnTo>
                    <a:pt x="1717" y="2963"/>
                  </a:lnTo>
                  <a:lnTo>
                    <a:pt x="1713" y="2952"/>
                  </a:lnTo>
                  <a:lnTo>
                    <a:pt x="1709" y="2940"/>
                  </a:lnTo>
                  <a:lnTo>
                    <a:pt x="1704" y="2930"/>
                  </a:lnTo>
                  <a:lnTo>
                    <a:pt x="1701" y="2936"/>
                  </a:lnTo>
                  <a:lnTo>
                    <a:pt x="1702" y="2946"/>
                  </a:lnTo>
                  <a:lnTo>
                    <a:pt x="1705" y="2955"/>
                  </a:lnTo>
                  <a:lnTo>
                    <a:pt x="1708" y="2963"/>
                  </a:lnTo>
                  <a:lnTo>
                    <a:pt x="1708" y="2981"/>
                  </a:lnTo>
                  <a:lnTo>
                    <a:pt x="1709" y="3001"/>
                  </a:lnTo>
                  <a:lnTo>
                    <a:pt x="1710" y="3021"/>
                  </a:lnTo>
                  <a:lnTo>
                    <a:pt x="1711" y="3042"/>
                  </a:lnTo>
                  <a:lnTo>
                    <a:pt x="1711" y="3062"/>
                  </a:lnTo>
                  <a:lnTo>
                    <a:pt x="1711" y="3084"/>
                  </a:lnTo>
                  <a:lnTo>
                    <a:pt x="1709" y="3103"/>
                  </a:lnTo>
                  <a:lnTo>
                    <a:pt x="1708" y="3125"/>
                  </a:lnTo>
                  <a:lnTo>
                    <a:pt x="1705" y="3146"/>
                  </a:lnTo>
                  <a:lnTo>
                    <a:pt x="1702" y="3168"/>
                  </a:lnTo>
                  <a:lnTo>
                    <a:pt x="1700" y="3190"/>
                  </a:lnTo>
                  <a:lnTo>
                    <a:pt x="1699" y="3212"/>
                  </a:lnTo>
                  <a:lnTo>
                    <a:pt x="1697" y="3233"/>
                  </a:lnTo>
                  <a:lnTo>
                    <a:pt x="1695" y="3256"/>
                  </a:lnTo>
                  <a:lnTo>
                    <a:pt x="1691" y="3277"/>
                  </a:lnTo>
                  <a:lnTo>
                    <a:pt x="1688" y="3300"/>
                  </a:lnTo>
                  <a:lnTo>
                    <a:pt x="1690" y="3307"/>
                  </a:lnTo>
                  <a:lnTo>
                    <a:pt x="1693" y="3316"/>
                  </a:lnTo>
                  <a:lnTo>
                    <a:pt x="1684" y="3318"/>
                  </a:lnTo>
                  <a:lnTo>
                    <a:pt x="1677" y="3321"/>
                  </a:lnTo>
                  <a:lnTo>
                    <a:pt x="1675" y="3314"/>
                  </a:lnTo>
                  <a:lnTo>
                    <a:pt x="1672" y="3311"/>
                  </a:lnTo>
                  <a:lnTo>
                    <a:pt x="1669" y="3307"/>
                  </a:lnTo>
                  <a:lnTo>
                    <a:pt x="1673" y="3303"/>
                  </a:lnTo>
                  <a:lnTo>
                    <a:pt x="1669" y="3277"/>
                  </a:lnTo>
                  <a:lnTo>
                    <a:pt x="1666" y="3252"/>
                  </a:lnTo>
                  <a:lnTo>
                    <a:pt x="1663" y="3226"/>
                  </a:lnTo>
                  <a:lnTo>
                    <a:pt x="1661" y="3201"/>
                  </a:lnTo>
                  <a:lnTo>
                    <a:pt x="1656" y="3176"/>
                  </a:lnTo>
                  <a:lnTo>
                    <a:pt x="1653" y="3151"/>
                  </a:lnTo>
                  <a:lnTo>
                    <a:pt x="1647" y="3125"/>
                  </a:lnTo>
                  <a:lnTo>
                    <a:pt x="1643" y="3100"/>
                  </a:lnTo>
                  <a:lnTo>
                    <a:pt x="1638" y="3092"/>
                  </a:lnTo>
                  <a:lnTo>
                    <a:pt x="1634" y="3101"/>
                  </a:lnTo>
                  <a:lnTo>
                    <a:pt x="1634" y="3112"/>
                  </a:lnTo>
                  <a:lnTo>
                    <a:pt x="1633" y="3123"/>
                  </a:lnTo>
                  <a:lnTo>
                    <a:pt x="1633" y="3135"/>
                  </a:lnTo>
                  <a:lnTo>
                    <a:pt x="1632" y="3145"/>
                  </a:lnTo>
                  <a:lnTo>
                    <a:pt x="1632" y="3156"/>
                  </a:lnTo>
                  <a:lnTo>
                    <a:pt x="1632" y="3167"/>
                  </a:lnTo>
                  <a:lnTo>
                    <a:pt x="1632" y="3178"/>
                  </a:lnTo>
                  <a:lnTo>
                    <a:pt x="1629" y="3197"/>
                  </a:lnTo>
                  <a:lnTo>
                    <a:pt x="1628" y="3217"/>
                  </a:lnTo>
                  <a:lnTo>
                    <a:pt x="1624" y="3235"/>
                  </a:lnTo>
                  <a:lnTo>
                    <a:pt x="1623" y="3255"/>
                  </a:lnTo>
                  <a:lnTo>
                    <a:pt x="1621" y="3274"/>
                  </a:lnTo>
                  <a:lnTo>
                    <a:pt x="1619" y="3294"/>
                  </a:lnTo>
                  <a:lnTo>
                    <a:pt x="1617" y="3312"/>
                  </a:lnTo>
                  <a:lnTo>
                    <a:pt x="1615" y="3331"/>
                  </a:lnTo>
                  <a:lnTo>
                    <a:pt x="1615" y="3335"/>
                  </a:lnTo>
                  <a:lnTo>
                    <a:pt x="1613" y="3341"/>
                  </a:lnTo>
                  <a:lnTo>
                    <a:pt x="1612" y="3346"/>
                  </a:lnTo>
                  <a:lnTo>
                    <a:pt x="1615" y="3354"/>
                  </a:lnTo>
                  <a:lnTo>
                    <a:pt x="1611" y="3358"/>
                  </a:lnTo>
                  <a:lnTo>
                    <a:pt x="1611" y="3364"/>
                  </a:lnTo>
                  <a:lnTo>
                    <a:pt x="1609" y="3368"/>
                  </a:lnTo>
                  <a:lnTo>
                    <a:pt x="1602" y="3368"/>
                  </a:lnTo>
                  <a:lnTo>
                    <a:pt x="1599" y="3362"/>
                  </a:lnTo>
                  <a:lnTo>
                    <a:pt x="1598" y="3356"/>
                  </a:lnTo>
                  <a:lnTo>
                    <a:pt x="1597" y="3350"/>
                  </a:lnTo>
                  <a:lnTo>
                    <a:pt x="1598" y="3344"/>
                  </a:lnTo>
                  <a:lnTo>
                    <a:pt x="1598" y="3332"/>
                  </a:lnTo>
                  <a:lnTo>
                    <a:pt x="1597" y="3321"/>
                  </a:lnTo>
                  <a:lnTo>
                    <a:pt x="1584" y="3252"/>
                  </a:lnTo>
                  <a:lnTo>
                    <a:pt x="1580" y="3240"/>
                  </a:lnTo>
                  <a:lnTo>
                    <a:pt x="1578" y="3229"/>
                  </a:lnTo>
                  <a:lnTo>
                    <a:pt x="1575" y="3218"/>
                  </a:lnTo>
                  <a:lnTo>
                    <a:pt x="1574" y="3207"/>
                  </a:lnTo>
                  <a:lnTo>
                    <a:pt x="1572" y="3199"/>
                  </a:lnTo>
                  <a:lnTo>
                    <a:pt x="1571" y="3191"/>
                  </a:lnTo>
                  <a:lnTo>
                    <a:pt x="1569" y="3185"/>
                  </a:lnTo>
                  <a:lnTo>
                    <a:pt x="1568" y="3178"/>
                  </a:lnTo>
                  <a:lnTo>
                    <a:pt x="1566" y="3172"/>
                  </a:lnTo>
                  <a:lnTo>
                    <a:pt x="1564" y="3165"/>
                  </a:lnTo>
                  <a:lnTo>
                    <a:pt x="1562" y="3159"/>
                  </a:lnTo>
                  <a:lnTo>
                    <a:pt x="1561" y="3154"/>
                  </a:lnTo>
                  <a:lnTo>
                    <a:pt x="1556" y="3158"/>
                  </a:lnTo>
                  <a:lnTo>
                    <a:pt x="1556" y="3173"/>
                  </a:lnTo>
                  <a:lnTo>
                    <a:pt x="1556" y="3188"/>
                  </a:lnTo>
                  <a:lnTo>
                    <a:pt x="1556" y="3202"/>
                  </a:lnTo>
                  <a:lnTo>
                    <a:pt x="1556" y="3218"/>
                  </a:lnTo>
                  <a:lnTo>
                    <a:pt x="1555" y="3232"/>
                  </a:lnTo>
                  <a:lnTo>
                    <a:pt x="1555" y="3247"/>
                  </a:lnTo>
                  <a:lnTo>
                    <a:pt x="1554" y="3262"/>
                  </a:lnTo>
                  <a:lnTo>
                    <a:pt x="1553" y="3277"/>
                  </a:lnTo>
                  <a:lnTo>
                    <a:pt x="1551" y="3296"/>
                  </a:lnTo>
                  <a:lnTo>
                    <a:pt x="1549" y="3316"/>
                  </a:lnTo>
                  <a:lnTo>
                    <a:pt x="1545" y="3335"/>
                  </a:lnTo>
                  <a:lnTo>
                    <a:pt x="1542" y="3355"/>
                  </a:lnTo>
                  <a:lnTo>
                    <a:pt x="1538" y="3374"/>
                  </a:lnTo>
                  <a:lnTo>
                    <a:pt x="1534" y="3394"/>
                  </a:lnTo>
                  <a:lnTo>
                    <a:pt x="1531" y="3412"/>
                  </a:lnTo>
                  <a:lnTo>
                    <a:pt x="1529" y="3432"/>
                  </a:lnTo>
                  <a:lnTo>
                    <a:pt x="1527" y="3434"/>
                  </a:lnTo>
                  <a:lnTo>
                    <a:pt x="1529" y="3440"/>
                  </a:lnTo>
                  <a:lnTo>
                    <a:pt x="1521" y="3444"/>
                  </a:lnTo>
                  <a:lnTo>
                    <a:pt x="1514" y="3442"/>
                  </a:lnTo>
                  <a:lnTo>
                    <a:pt x="1507" y="3437"/>
                  </a:lnTo>
                  <a:lnTo>
                    <a:pt x="1500" y="3437"/>
                  </a:lnTo>
                  <a:lnTo>
                    <a:pt x="1490" y="3443"/>
                  </a:lnTo>
                  <a:lnTo>
                    <a:pt x="1484" y="3452"/>
                  </a:lnTo>
                  <a:lnTo>
                    <a:pt x="1477" y="3462"/>
                  </a:lnTo>
                  <a:lnTo>
                    <a:pt x="1473" y="3473"/>
                  </a:lnTo>
                  <a:lnTo>
                    <a:pt x="1475" y="3476"/>
                  </a:lnTo>
                  <a:lnTo>
                    <a:pt x="1477" y="3480"/>
                  </a:lnTo>
                  <a:lnTo>
                    <a:pt x="1469" y="3485"/>
                  </a:lnTo>
                  <a:lnTo>
                    <a:pt x="1463" y="3486"/>
                  </a:lnTo>
                  <a:lnTo>
                    <a:pt x="1457" y="3479"/>
                  </a:lnTo>
                  <a:lnTo>
                    <a:pt x="1458" y="3473"/>
                  </a:lnTo>
                  <a:lnTo>
                    <a:pt x="1461" y="3466"/>
                  </a:lnTo>
                  <a:lnTo>
                    <a:pt x="1463" y="3459"/>
                  </a:lnTo>
                  <a:lnTo>
                    <a:pt x="1462" y="3437"/>
                  </a:lnTo>
                  <a:lnTo>
                    <a:pt x="1463" y="3417"/>
                  </a:lnTo>
                  <a:lnTo>
                    <a:pt x="1464" y="3395"/>
                  </a:lnTo>
                  <a:lnTo>
                    <a:pt x="1466" y="3375"/>
                  </a:lnTo>
                  <a:lnTo>
                    <a:pt x="1467" y="3354"/>
                  </a:lnTo>
                  <a:lnTo>
                    <a:pt x="1469" y="3333"/>
                  </a:lnTo>
                  <a:lnTo>
                    <a:pt x="1471" y="3312"/>
                  </a:lnTo>
                  <a:lnTo>
                    <a:pt x="1473" y="3292"/>
                  </a:lnTo>
                  <a:lnTo>
                    <a:pt x="1468" y="3300"/>
                  </a:lnTo>
                  <a:lnTo>
                    <a:pt x="1464" y="3310"/>
                  </a:lnTo>
                  <a:lnTo>
                    <a:pt x="1460" y="3320"/>
                  </a:lnTo>
                  <a:lnTo>
                    <a:pt x="1455" y="3331"/>
                  </a:lnTo>
                  <a:lnTo>
                    <a:pt x="1450" y="3340"/>
                  </a:lnTo>
                  <a:lnTo>
                    <a:pt x="1445" y="3350"/>
                  </a:lnTo>
                  <a:lnTo>
                    <a:pt x="1440" y="3358"/>
                  </a:lnTo>
                  <a:lnTo>
                    <a:pt x="1434" y="3368"/>
                  </a:lnTo>
                  <a:lnTo>
                    <a:pt x="1432" y="3375"/>
                  </a:lnTo>
                  <a:lnTo>
                    <a:pt x="1430" y="3381"/>
                  </a:lnTo>
                  <a:lnTo>
                    <a:pt x="1427" y="3388"/>
                  </a:lnTo>
                  <a:lnTo>
                    <a:pt x="1424" y="3395"/>
                  </a:lnTo>
                  <a:lnTo>
                    <a:pt x="1420" y="3401"/>
                  </a:lnTo>
                  <a:lnTo>
                    <a:pt x="1417" y="3408"/>
                  </a:lnTo>
                  <a:lnTo>
                    <a:pt x="1412" y="3414"/>
                  </a:lnTo>
                  <a:lnTo>
                    <a:pt x="1409" y="3422"/>
                  </a:lnTo>
                  <a:lnTo>
                    <a:pt x="1411" y="3424"/>
                  </a:lnTo>
                  <a:lnTo>
                    <a:pt x="1407" y="3431"/>
                  </a:lnTo>
                  <a:lnTo>
                    <a:pt x="1403" y="3439"/>
                  </a:lnTo>
                  <a:lnTo>
                    <a:pt x="1399" y="3446"/>
                  </a:lnTo>
                  <a:lnTo>
                    <a:pt x="1396" y="3454"/>
                  </a:lnTo>
                  <a:lnTo>
                    <a:pt x="1391" y="3461"/>
                  </a:lnTo>
                  <a:lnTo>
                    <a:pt x="1389" y="3468"/>
                  </a:lnTo>
                  <a:lnTo>
                    <a:pt x="1387" y="3476"/>
                  </a:lnTo>
                  <a:lnTo>
                    <a:pt x="1387" y="3486"/>
                  </a:lnTo>
                  <a:lnTo>
                    <a:pt x="1383" y="3487"/>
                  </a:lnTo>
                  <a:lnTo>
                    <a:pt x="1383" y="3490"/>
                  </a:lnTo>
                  <a:lnTo>
                    <a:pt x="1383" y="3495"/>
                  </a:lnTo>
                  <a:lnTo>
                    <a:pt x="1381" y="3498"/>
                  </a:lnTo>
                  <a:lnTo>
                    <a:pt x="1381" y="3500"/>
                  </a:lnTo>
                  <a:lnTo>
                    <a:pt x="1371" y="3500"/>
                  </a:lnTo>
                  <a:lnTo>
                    <a:pt x="1362" y="3494"/>
                  </a:lnTo>
                  <a:lnTo>
                    <a:pt x="1363" y="3487"/>
                  </a:lnTo>
                  <a:lnTo>
                    <a:pt x="1365" y="3481"/>
                  </a:lnTo>
                  <a:lnTo>
                    <a:pt x="1367" y="3475"/>
                  </a:lnTo>
                  <a:lnTo>
                    <a:pt x="1366" y="3470"/>
                  </a:lnTo>
                  <a:lnTo>
                    <a:pt x="1367" y="3464"/>
                  </a:lnTo>
                  <a:lnTo>
                    <a:pt x="1368" y="3458"/>
                  </a:lnTo>
                  <a:lnTo>
                    <a:pt x="1368" y="3452"/>
                  </a:lnTo>
                  <a:lnTo>
                    <a:pt x="1368" y="3446"/>
                  </a:lnTo>
                  <a:lnTo>
                    <a:pt x="1368" y="3440"/>
                  </a:lnTo>
                  <a:lnTo>
                    <a:pt x="1368" y="3433"/>
                  </a:lnTo>
                  <a:lnTo>
                    <a:pt x="1369" y="3428"/>
                  </a:lnTo>
                  <a:lnTo>
                    <a:pt x="1374" y="3422"/>
                  </a:lnTo>
                  <a:lnTo>
                    <a:pt x="1373" y="3418"/>
                  </a:lnTo>
                  <a:lnTo>
                    <a:pt x="1372" y="3414"/>
                  </a:lnTo>
                  <a:lnTo>
                    <a:pt x="1371" y="3410"/>
                  </a:lnTo>
                  <a:lnTo>
                    <a:pt x="1374" y="3407"/>
                  </a:lnTo>
                  <a:lnTo>
                    <a:pt x="1374" y="3398"/>
                  </a:lnTo>
                  <a:lnTo>
                    <a:pt x="1374" y="3389"/>
                  </a:lnTo>
                  <a:lnTo>
                    <a:pt x="1376" y="3374"/>
                  </a:lnTo>
                  <a:lnTo>
                    <a:pt x="1378" y="3359"/>
                  </a:lnTo>
                  <a:lnTo>
                    <a:pt x="1381" y="3344"/>
                  </a:lnTo>
                  <a:lnTo>
                    <a:pt x="1385" y="3331"/>
                  </a:lnTo>
                  <a:lnTo>
                    <a:pt x="1387" y="3316"/>
                  </a:lnTo>
                  <a:lnTo>
                    <a:pt x="1390" y="3301"/>
                  </a:lnTo>
                  <a:lnTo>
                    <a:pt x="1394" y="3288"/>
                  </a:lnTo>
                  <a:lnTo>
                    <a:pt x="1399" y="3275"/>
                  </a:lnTo>
                  <a:lnTo>
                    <a:pt x="1402" y="3257"/>
                  </a:lnTo>
                  <a:lnTo>
                    <a:pt x="1407" y="3241"/>
                  </a:lnTo>
                  <a:lnTo>
                    <a:pt x="1412" y="3224"/>
                  </a:lnTo>
                  <a:lnTo>
                    <a:pt x="1419" y="3209"/>
                  </a:lnTo>
                  <a:lnTo>
                    <a:pt x="1424" y="3192"/>
                  </a:lnTo>
                  <a:lnTo>
                    <a:pt x="1430" y="3176"/>
                  </a:lnTo>
                  <a:lnTo>
                    <a:pt x="1435" y="3161"/>
                  </a:lnTo>
                  <a:lnTo>
                    <a:pt x="1442" y="3146"/>
                  </a:lnTo>
                  <a:lnTo>
                    <a:pt x="1428" y="3163"/>
                  </a:lnTo>
                  <a:lnTo>
                    <a:pt x="1416" y="3180"/>
                  </a:lnTo>
                  <a:lnTo>
                    <a:pt x="1405" y="3199"/>
                  </a:lnTo>
                  <a:lnTo>
                    <a:pt x="1395" y="3219"/>
                  </a:lnTo>
                  <a:lnTo>
                    <a:pt x="1385" y="3237"/>
                  </a:lnTo>
                  <a:lnTo>
                    <a:pt x="1376" y="3257"/>
                  </a:lnTo>
                  <a:lnTo>
                    <a:pt x="1367" y="3277"/>
                  </a:lnTo>
                  <a:lnTo>
                    <a:pt x="1361" y="3298"/>
                  </a:lnTo>
                  <a:lnTo>
                    <a:pt x="1355" y="3306"/>
                  </a:lnTo>
                  <a:lnTo>
                    <a:pt x="1353" y="3316"/>
                  </a:lnTo>
                  <a:lnTo>
                    <a:pt x="1350" y="3324"/>
                  </a:lnTo>
                  <a:lnTo>
                    <a:pt x="1346" y="3333"/>
                  </a:lnTo>
                  <a:lnTo>
                    <a:pt x="1342" y="3341"/>
                  </a:lnTo>
                  <a:lnTo>
                    <a:pt x="1339" y="3350"/>
                  </a:lnTo>
                  <a:lnTo>
                    <a:pt x="1335" y="3359"/>
                  </a:lnTo>
                  <a:lnTo>
                    <a:pt x="1335" y="3369"/>
                  </a:lnTo>
                  <a:lnTo>
                    <a:pt x="1331" y="3372"/>
                  </a:lnTo>
                  <a:lnTo>
                    <a:pt x="1328" y="3377"/>
                  </a:lnTo>
                  <a:lnTo>
                    <a:pt x="1325" y="3381"/>
                  </a:lnTo>
                  <a:lnTo>
                    <a:pt x="1323" y="3387"/>
                  </a:lnTo>
                  <a:lnTo>
                    <a:pt x="1319" y="3390"/>
                  </a:lnTo>
                  <a:lnTo>
                    <a:pt x="1316" y="3394"/>
                  </a:lnTo>
                  <a:lnTo>
                    <a:pt x="1310" y="3395"/>
                  </a:lnTo>
                  <a:lnTo>
                    <a:pt x="1305" y="3394"/>
                  </a:lnTo>
                  <a:lnTo>
                    <a:pt x="1302" y="3387"/>
                  </a:lnTo>
                  <a:lnTo>
                    <a:pt x="1305" y="3381"/>
                  </a:lnTo>
                  <a:lnTo>
                    <a:pt x="1305" y="3366"/>
                  </a:lnTo>
                  <a:lnTo>
                    <a:pt x="1305" y="3352"/>
                  </a:lnTo>
                  <a:lnTo>
                    <a:pt x="1305" y="3337"/>
                  </a:lnTo>
                  <a:lnTo>
                    <a:pt x="1307" y="3324"/>
                  </a:lnTo>
                  <a:lnTo>
                    <a:pt x="1308" y="3310"/>
                  </a:lnTo>
                  <a:lnTo>
                    <a:pt x="1310" y="3297"/>
                  </a:lnTo>
                  <a:lnTo>
                    <a:pt x="1312" y="3284"/>
                  </a:lnTo>
                  <a:lnTo>
                    <a:pt x="1316" y="3270"/>
                  </a:lnTo>
                  <a:lnTo>
                    <a:pt x="1321" y="3241"/>
                  </a:lnTo>
                  <a:lnTo>
                    <a:pt x="1329" y="3213"/>
                  </a:lnTo>
                  <a:lnTo>
                    <a:pt x="1335" y="3185"/>
                  </a:lnTo>
                  <a:lnTo>
                    <a:pt x="1345" y="3157"/>
                  </a:lnTo>
                  <a:lnTo>
                    <a:pt x="1353" y="3129"/>
                  </a:lnTo>
                  <a:lnTo>
                    <a:pt x="1362" y="3101"/>
                  </a:lnTo>
                  <a:lnTo>
                    <a:pt x="1369" y="3073"/>
                  </a:lnTo>
                  <a:lnTo>
                    <a:pt x="1378" y="3045"/>
                  </a:lnTo>
                  <a:lnTo>
                    <a:pt x="1380" y="3037"/>
                  </a:lnTo>
                  <a:lnTo>
                    <a:pt x="1384" y="3030"/>
                  </a:lnTo>
                  <a:lnTo>
                    <a:pt x="1386" y="3022"/>
                  </a:lnTo>
                  <a:lnTo>
                    <a:pt x="1388" y="3014"/>
                  </a:lnTo>
                  <a:lnTo>
                    <a:pt x="1389" y="3006"/>
                  </a:lnTo>
                  <a:lnTo>
                    <a:pt x="1392" y="2998"/>
                  </a:lnTo>
                  <a:lnTo>
                    <a:pt x="1395" y="2990"/>
                  </a:lnTo>
                  <a:lnTo>
                    <a:pt x="1399" y="2984"/>
                  </a:lnTo>
                  <a:lnTo>
                    <a:pt x="1402" y="2975"/>
                  </a:lnTo>
                  <a:lnTo>
                    <a:pt x="1407" y="2967"/>
                  </a:lnTo>
                  <a:lnTo>
                    <a:pt x="1410" y="2957"/>
                  </a:lnTo>
                  <a:lnTo>
                    <a:pt x="1414" y="2951"/>
                  </a:lnTo>
                  <a:lnTo>
                    <a:pt x="1408" y="2956"/>
                  </a:lnTo>
                  <a:lnTo>
                    <a:pt x="1401" y="2963"/>
                  </a:lnTo>
                  <a:lnTo>
                    <a:pt x="1396" y="2970"/>
                  </a:lnTo>
                  <a:lnTo>
                    <a:pt x="1391" y="2979"/>
                  </a:lnTo>
                  <a:lnTo>
                    <a:pt x="1386" y="2987"/>
                  </a:lnTo>
                  <a:lnTo>
                    <a:pt x="1380" y="2996"/>
                  </a:lnTo>
                  <a:lnTo>
                    <a:pt x="1375" y="3003"/>
                  </a:lnTo>
                  <a:lnTo>
                    <a:pt x="1371" y="3012"/>
                  </a:lnTo>
                  <a:lnTo>
                    <a:pt x="1357" y="3032"/>
                  </a:lnTo>
                  <a:lnTo>
                    <a:pt x="1345" y="3052"/>
                  </a:lnTo>
                  <a:lnTo>
                    <a:pt x="1333" y="3072"/>
                  </a:lnTo>
                  <a:lnTo>
                    <a:pt x="1323" y="3093"/>
                  </a:lnTo>
                  <a:lnTo>
                    <a:pt x="1312" y="3113"/>
                  </a:lnTo>
                  <a:lnTo>
                    <a:pt x="1303" y="3135"/>
                  </a:lnTo>
                  <a:lnTo>
                    <a:pt x="1294" y="3156"/>
                  </a:lnTo>
                  <a:lnTo>
                    <a:pt x="1287" y="3179"/>
                  </a:lnTo>
                  <a:lnTo>
                    <a:pt x="1279" y="3197"/>
                  </a:lnTo>
                  <a:lnTo>
                    <a:pt x="1272" y="3215"/>
                  </a:lnTo>
                  <a:lnTo>
                    <a:pt x="1264" y="3234"/>
                  </a:lnTo>
                  <a:lnTo>
                    <a:pt x="1256" y="3253"/>
                  </a:lnTo>
                  <a:lnTo>
                    <a:pt x="1248" y="3272"/>
                  </a:lnTo>
                  <a:lnTo>
                    <a:pt x="1241" y="3290"/>
                  </a:lnTo>
                  <a:lnTo>
                    <a:pt x="1234" y="3310"/>
                  </a:lnTo>
                  <a:lnTo>
                    <a:pt x="1230" y="3331"/>
                  </a:lnTo>
                  <a:lnTo>
                    <a:pt x="1228" y="3334"/>
                  </a:lnTo>
                  <a:lnTo>
                    <a:pt x="1222" y="3335"/>
                  </a:lnTo>
                  <a:lnTo>
                    <a:pt x="1218" y="3325"/>
                  </a:lnTo>
                  <a:lnTo>
                    <a:pt x="1219" y="3318"/>
                  </a:lnTo>
                  <a:lnTo>
                    <a:pt x="1216" y="3309"/>
                  </a:lnTo>
                  <a:lnTo>
                    <a:pt x="1216" y="3300"/>
                  </a:lnTo>
                  <a:lnTo>
                    <a:pt x="1216" y="3291"/>
                  </a:lnTo>
                  <a:lnTo>
                    <a:pt x="1211" y="3285"/>
                  </a:lnTo>
                  <a:lnTo>
                    <a:pt x="1213" y="3275"/>
                  </a:lnTo>
                  <a:lnTo>
                    <a:pt x="1214" y="3266"/>
                  </a:lnTo>
                  <a:lnTo>
                    <a:pt x="1214" y="3256"/>
                  </a:lnTo>
                  <a:lnTo>
                    <a:pt x="1214" y="3247"/>
                  </a:lnTo>
                  <a:lnTo>
                    <a:pt x="1214" y="3242"/>
                  </a:lnTo>
                  <a:lnTo>
                    <a:pt x="1214" y="3236"/>
                  </a:lnTo>
                  <a:lnTo>
                    <a:pt x="1213" y="3230"/>
                  </a:lnTo>
                  <a:lnTo>
                    <a:pt x="1213" y="3224"/>
                  </a:lnTo>
                  <a:lnTo>
                    <a:pt x="1213" y="3218"/>
                  </a:lnTo>
                  <a:lnTo>
                    <a:pt x="1216" y="3214"/>
                  </a:lnTo>
                  <a:lnTo>
                    <a:pt x="1219" y="3211"/>
                  </a:lnTo>
                  <a:lnTo>
                    <a:pt x="1227" y="3211"/>
                  </a:lnTo>
                  <a:lnTo>
                    <a:pt x="1225" y="3217"/>
                  </a:lnTo>
                  <a:lnTo>
                    <a:pt x="1224" y="3222"/>
                  </a:lnTo>
                  <a:lnTo>
                    <a:pt x="1224" y="3229"/>
                  </a:lnTo>
                  <a:lnTo>
                    <a:pt x="1224" y="3235"/>
                  </a:lnTo>
                  <a:lnTo>
                    <a:pt x="1225" y="3246"/>
                  </a:lnTo>
                  <a:lnTo>
                    <a:pt x="1232" y="3257"/>
                  </a:lnTo>
                  <a:lnTo>
                    <a:pt x="1234" y="3251"/>
                  </a:lnTo>
                  <a:lnTo>
                    <a:pt x="1236" y="3244"/>
                  </a:lnTo>
                  <a:lnTo>
                    <a:pt x="1239" y="3236"/>
                  </a:lnTo>
                  <a:lnTo>
                    <a:pt x="1242" y="3230"/>
                  </a:lnTo>
                  <a:lnTo>
                    <a:pt x="1244" y="3222"/>
                  </a:lnTo>
                  <a:lnTo>
                    <a:pt x="1246" y="3215"/>
                  </a:lnTo>
                  <a:lnTo>
                    <a:pt x="1250" y="3209"/>
                  </a:lnTo>
                  <a:lnTo>
                    <a:pt x="1255" y="3205"/>
                  </a:lnTo>
                  <a:lnTo>
                    <a:pt x="1259" y="3192"/>
                  </a:lnTo>
                  <a:lnTo>
                    <a:pt x="1265" y="3181"/>
                  </a:lnTo>
                  <a:lnTo>
                    <a:pt x="1269" y="3170"/>
                  </a:lnTo>
                  <a:lnTo>
                    <a:pt x="1274" y="3159"/>
                  </a:lnTo>
                  <a:lnTo>
                    <a:pt x="1277" y="3147"/>
                  </a:lnTo>
                  <a:lnTo>
                    <a:pt x="1283" y="3136"/>
                  </a:lnTo>
                  <a:lnTo>
                    <a:pt x="1288" y="3126"/>
                  </a:lnTo>
                  <a:lnTo>
                    <a:pt x="1296" y="3118"/>
                  </a:lnTo>
                  <a:lnTo>
                    <a:pt x="1300" y="3106"/>
                  </a:lnTo>
                  <a:lnTo>
                    <a:pt x="1305" y="3095"/>
                  </a:lnTo>
                  <a:lnTo>
                    <a:pt x="1308" y="3084"/>
                  </a:lnTo>
                  <a:lnTo>
                    <a:pt x="1316" y="3075"/>
                  </a:lnTo>
                  <a:lnTo>
                    <a:pt x="1321" y="3064"/>
                  </a:lnTo>
                  <a:lnTo>
                    <a:pt x="1328" y="3054"/>
                  </a:lnTo>
                  <a:lnTo>
                    <a:pt x="1334" y="3044"/>
                  </a:lnTo>
                  <a:lnTo>
                    <a:pt x="1341" y="3034"/>
                  </a:lnTo>
                  <a:lnTo>
                    <a:pt x="1347" y="3023"/>
                  </a:lnTo>
                  <a:lnTo>
                    <a:pt x="1354" y="3013"/>
                  </a:lnTo>
                  <a:lnTo>
                    <a:pt x="1361" y="3003"/>
                  </a:lnTo>
                  <a:lnTo>
                    <a:pt x="1368" y="2993"/>
                  </a:lnTo>
                  <a:lnTo>
                    <a:pt x="1373" y="2982"/>
                  </a:lnTo>
                  <a:lnTo>
                    <a:pt x="1379" y="2973"/>
                  </a:lnTo>
                  <a:lnTo>
                    <a:pt x="1386" y="2964"/>
                  </a:lnTo>
                  <a:lnTo>
                    <a:pt x="1394" y="2956"/>
                  </a:lnTo>
                  <a:lnTo>
                    <a:pt x="1400" y="2946"/>
                  </a:lnTo>
                  <a:lnTo>
                    <a:pt x="1408" y="2937"/>
                  </a:lnTo>
                  <a:lnTo>
                    <a:pt x="1414" y="2929"/>
                  </a:lnTo>
                  <a:lnTo>
                    <a:pt x="1422" y="2920"/>
                  </a:lnTo>
                  <a:lnTo>
                    <a:pt x="1430" y="2912"/>
                  </a:lnTo>
                  <a:lnTo>
                    <a:pt x="1438" y="2904"/>
                  </a:lnTo>
                  <a:lnTo>
                    <a:pt x="1444" y="2896"/>
                  </a:lnTo>
                  <a:lnTo>
                    <a:pt x="1450" y="2887"/>
                  </a:lnTo>
                  <a:lnTo>
                    <a:pt x="1454" y="2888"/>
                  </a:lnTo>
                  <a:lnTo>
                    <a:pt x="1460" y="2892"/>
                  </a:lnTo>
                  <a:lnTo>
                    <a:pt x="1453" y="2900"/>
                  </a:lnTo>
                  <a:lnTo>
                    <a:pt x="1446" y="2909"/>
                  </a:lnTo>
                  <a:lnTo>
                    <a:pt x="1441" y="2917"/>
                  </a:lnTo>
                  <a:lnTo>
                    <a:pt x="1436" y="2926"/>
                  </a:lnTo>
                  <a:lnTo>
                    <a:pt x="1431" y="2935"/>
                  </a:lnTo>
                  <a:lnTo>
                    <a:pt x="1428" y="2944"/>
                  </a:lnTo>
                  <a:lnTo>
                    <a:pt x="1424" y="2954"/>
                  </a:lnTo>
                  <a:lnTo>
                    <a:pt x="1422" y="2964"/>
                  </a:lnTo>
                  <a:lnTo>
                    <a:pt x="1412" y="2987"/>
                  </a:lnTo>
                  <a:lnTo>
                    <a:pt x="1403" y="3012"/>
                  </a:lnTo>
                  <a:lnTo>
                    <a:pt x="1396" y="3037"/>
                  </a:lnTo>
                  <a:lnTo>
                    <a:pt x="1389" y="3063"/>
                  </a:lnTo>
                  <a:lnTo>
                    <a:pt x="1381" y="3088"/>
                  </a:lnTo>
                  <a:lnTo>
                    <a:pt x="1375" y="3114"/>
                  </a:lnTo>
                  <a:lnTo>
                    <a:pt x="1369" y="3140"/>
                  </a:lnTo>
                  <a:lnTo>
                    <a:pt x="1364" y="3166"/>
                  </a:lnTo>
                  <a:lnTo>
                    <a:pt x="1360" y="3179"/>
                  </a:lnTo>
                  <a:lnTo>
                    <a:pt x="1355" y="3192"/>
                  </a:lnTo>
                  <a:lnTo>
                    <a:pt x="1352" y="3206"/>
                  </a:lnTo>
                  <a:lnTo>
                    <a:pt x="1350" y="3219"/>
                  </a:lnTo>
                  <a:lnTo>
                    <a:pt x="1346" y="3232"/>
                  </a:lnTo>
                  <a:lnTo>
                    <a:pt x="1344" y="3245"/>
                  </a:lnTo>
                  <a:lnTo>
                    <a:pt x="1342" y="3259"/>
                  </a:lnTo>
                  <a:lnTo>
                    <a:pt x="1341" y="3275"/>
                  </a:lnTo>
                  <a:lnTo>
                    <a:pt x="1344" y="3268"/>
                  </a:lnTo>
                  <a:lnTo>
                    <a:pt x="1347" y="3263"/>
                  </a:lnTo>
                  <a:lnTo>
                    <a:pt x="1351" y="3256"/>
                  </a:lnTo>
                  <a:lnTo>
                    <a:pt x="1354" y="3251"/>
                  </a:lnTo>
                  <a:lnTo>
                    <a:pt x="1360" y="3239"/>
                  </a:lnTo>
                  <a:lnTo>
                    <a:pt x="1368" y="3230"/>
                  </a:lnTo>
                  <a:lnTo>
                    <a:pt x="1372" y="3220"/>
                  </a:lnTo>
                  <a:lnTo>
                    <a:pt x="1376" y="3212"/>
                  </a:lnTo>
                  <a:lnTo>
                    <a:pt x="1380" y="3203"/>
                  </a:lnTo>
                  <a:lnTo>
                    <a:pt x="1387" y="3196"/>
                  </a:lnTo>
                  <a:lnTo>
                    <a:pt x="1391" y="3187"/>
                  </a:lnTo>
                  <a:lnTo>
                    <a:pt x="1397" y="3179"/>
                  </a:lnTo>
                  <a:lnTo>
                    <a:pt x="1402" y="3172"/>
                  </a:lnTo>
                  <a:lnTo>
                    <a:pt x="1409" y="3164"/>
                  </a:lnTo>
                  <a:lnTo>
                    <a:pt x="1420" y="3146"/>
                  </a:lnTo>
                  <a:lnTo>
                    <a:pt x="1432" y="3130"/>
                  </a:lnTo>
                  <a:lnTo>
                    <a:pt x="1444" y="3113"/>
                  </a:lnTo>
                  <a:lnTo>
                    <a:pt x="1457" y="3097"/>
                  </a:lnTo>
                  <a:lnTo>
                    <a:pt x="1471" y="3080"/>
                  </a:lnTo>
                  <a:lnTo>
                    <a:pt x="1484" y="3065"/>
                  </a:lnTo>
                  <a:lnTo>
                    <a:pt x="1498" y="3050"/>
                  </a:lnTo>
                  <a:lnTo>
                    <a:pt x="1513" y="3036"/>
                  </a:lnTo>
                  <a:lnTo>
                    <a:pt x="1516" y="3029"/>
                  </a:lnTo>
                  <a:lnTo>
                    <a:pt x="1523" y="3029"/>
                  </a:lnTo>
                  <a:lnTo>
                    <a:pt x="1527" y="3028"/>
                  </a:lnTo>
                  <a:lnTo>
                    <a:pt x="1528" y="3030"/>
                  </a:lnTo>
                  <a:lnTo>
                    <a:pt x="1521" y="3040"/>
                  </a:lnTo>
                  <a:lnTo>
                    <a:pt x="1513" y="3050"/>
                  </a:lnTo>
                  <a:lnTo>
                    <a:pt x="1505" y="3058"/>
                  </a:lnTo>
                  <a:lnTo>
                    <a:pt x="1498" y="3069"/>
                  </a:lnTo>
                  <a:lnTo>
                    <a:pt x="1493" y="3073"/>
                  </a:lnTo>
                  <a:lnTo>
                    <a:pt x="1495" y="3078"/>
                  </a:lnTo>
                  <a:lnTo>
                    <a:pt x="1496" y="3081"/>
                  </a:lnTo>
                  <a:lnTo>
                    <a:pt x="1490" y="3083"/>
                  </a:lnTo>
                  <a:lnTo>
                    <a:pt x="1482" y="3091"/>
                  </a:lnTo>
                  <a:lnTo>
                    <a:pt x="1477" y="3101"/>
                  </a:lnTo>
                  <a:lnTo>
                    <a:pt x="1472" y="3111"/>
                  </a:lnTo>
                  <a:lnTo>
                    <a:pt x="1467" y="3121"/>
                  </a:lnTo>
                  <a:lnTo>
                    <a:pt x="1463" y="3126"/>
                  </a:lnTo>
                  <a:lnTo>
                    <a:pt x="1460" y="3133"/>
                  </a:lnTo>
                  <a:lnTo>
                    <a:pt x="1455" y="3140"/>
                  </a:lnTo>
                  <a:lnTo>
                    <a:pt x="1455" y="3148"/>
                  </a:lnTo>
                  <a:lnTo>
                    <a:pt x="1451" y="3155"/>
                  </a:lnTo>
                  <a:lnTo>
                    <a:pt x="1447" y="3162"/>
                  </a:lnTo>
                  <a:lnTo>
                    <a:pt x="1444" y="3168"/>
                  </a:lnTo>
                  <a:lnTo>
                    <a:pt x="1442" y="3175"/>
                  </a:lnTo>
                  <a:lnTo>
                    <a:pt x="1439" y="3181"/>
                  </a:lnTo>
                  <a:lnTo>
                    <a:pt x="1438" y="3188"/>
                  </a:lnTo>
                  <a:lnTo>
                    <a:pt x="1435" y="3196"/>
                  </a:lnTo>
                  <a:lnTo>
                    <a:pt x="1434" y="3205"/>
                  </a:lnTo>
                  <a:lnTo>
                    <a:pt x="1430" y="3207"/>
                  </a:lnTo>
                  <a:lnTo>
                    <a:pt x="1430" y="3211"/>
                  </a:lnTo>
                  <a:lnTo>
                    <a:pt x="1429" y="3215"/>
                  </a:lnTo>
                  <a:lnTo>
                    <a:pt x="1429" y="3220"/>
                  </a:lnTo>
                  <a:lnTo>
                    <a:pt x="1423" y="3229"/>
                  </a:lnTo>
                  <a:lnTo>
                    <a:pt x="1421" y="3240"/>
                  </a:lnTo>
                  <a:lnTo>
                    <a:pt x="1418" y="3250"/>
                  </a:lnTo>
                  <a:lnTo>
                    <a:pt x="1414" y="3261"/>
                  </a:lnTo>
                  <a:lnTo>
                    <a:pt x="1413" y="3266"/>
                  </a:lnTo>
                  <a:lnTo>
                    <a:pt x="1413" y="3272"/>
                  </a:lnTo>
                  <a:lnTo>
                    <a:pt x="1412" y="3278"/>
                  </a:lnTo>
                  <a:lnTo>
                    <a:pt x="1411" y="3285"/>
                  </a:lnTo>
                  <a:lnTo>
                    <a:pt x="1408" y="3290"/>
                  </a:lnTo>
                  <a:lnTo>
                    <a:pt x="1407" y="3297"/>
                  </a:lnTo>
                  <a:lnTo>
                    <a:pt x="1405" y="3303"/>
                  </a:lnTo>
                  <a:lnTo>
                    <a:pt x="1405" y="3310"/>
                  </a:lnTo>
                  <a:lnTo>
                    <a:pt x="1402" y="3319"/>
                  </a:lnTo>
                  <a:lnTo>
                    <a:pt x="1401" y="3329"/>
                  </a:lnTo>
                  <a:lnTo>
                    <a:pt x="1400" y="3337"/>
                  </a:lnTo>
                  <a:lnTo>
                    <a:pt x="1400" y="3347"/>
                  </a:lnTo>
                  <a:lnTo>
                    <a:pt x="1399" y="3356"/>
                  </a:lnTo>
                  <a:lnTo>
                    <a:pt x="1399" y="3366"/>
                  </a:lnTo>
                  <a:lnTo>
                    <a:pt x="1398" y="3375"/>
                  </a:lnTo>
                  <a:lnTo>
                    <a:pt x="1397" y="3385"/>
                  </a:lnTo>
                  <a:lnTo>
                    <a:pt x="1398" y="3390"/>
                  </a:lnTo>
                  <a:lnTo>
                    <a:pt x="1396" y="3397"/>
                  </a:lnTo>
                  <a:lnTo>
                    <a:pt x="1395" y="3403"/>
                  </a:lnTo>
                  <a:lnTo>
                    <a:pt x="1399" y="3410"/>
                  </a:lnTo>
                  <a:lnTo>
                    <a:pt x="1407" y="3395"/>
                  </a:lnTo>
                  <a:lnTo>
                    <a:pt x="1416" y="3379"/>
                  </a:lnTo>
                  <a:lnTo>
                    <a:pt x="1423" y="3364"/>
                  </a:lnTo>
                  <a:lnTo>
                    <a:pt x="1432" y="3348"/>
                  </a:lnTo>
                  <a:lnTo>
                    <a:pt x="1440" y="3332"/>
                  </a:lnTo>
                  <a:lnTo>
                    <a:pt x="1447" y="3317"/>
                  </a:lnTo>
                  <a:lnTo>
                    <a:pt x="1455" y="3301"/>
                  </a:lnTo>
                  <a:lnTo>
                    <a:pt x="1463" y="3286"/>
                  </a:lnTo>
                  <a:lnTo>
                    <a:pt x="1462" y="3279"/>
                  </a:lnTo>
                  <a:lnTo>
                    <a:pt x="1465" y="3273"/>
                  </a:lnTo>
                  <a:lnTo>
                    <a:pt x="1468" y="3266"/>
                  </a:lnTo>
                  <a:lnTo>
                    <a:pt x="1471" y="3259"/>
                  </a:lnTo>
                  <a:lnTo>
                    <a:pt x="1475" y="3257"/>
                  </a:lnTo>
                  <a:lnTo>
                    <a:pt x="1483" y="3257"/>
                  </a:lnTo>
                  <a:lnTo>
                    <a:pt x="1486" y="3264"/>
                  </a:lnTo>
                  <a:lnTo>
                    <a:pt x="1490" y="3273"/>
                  </a:lnTo>
                  <a:lnTo>
                    <a:pt x="1486" y="3275"/>
                  </a:lnTo>
                  <a:lnTo>
                    <a:pt x="1484" y="3289"/>
                  </a:lnTo>
                  <a:lnTo>
                    <a:pt x="1483" y="3306"/>
                  </a:lnTo>
                  <a:lnTo>
                    <a:pt x="1482" y="3322"/>
                  </a:lnTo>
                  <a:lnTo>
                    <a:pt x="1482" y="3340"/>
                  </a:lnTo>
                  <a:lnTo>
                    <a:pt x="1482" y="3355"/>
                  </a:lnTo>
                  <a:lnTo>
                    <a:pt x="1483" y="3372"/>
                  </a:lnTo>
                  <a:lnTo>
                    <a:pt x="1486" y="3387"/>
                  </a:lnTo>
                  <a:lnTo>
                    <a:pt x="1490" y="3401"/>
                  </a:lnTo>
                  <a:lnTo>
                    <a:pt x="1487" y="3407"/>
                  </a:lnTo>
                  <a:lnTo>
                    <a:pt x="1488" y="3414"/>
                  </a:lnTo>
                  <a:lnTo>
                    <a:pt x="1495" y="3418"/>
                  </a:lnTo>
                  <a:lnTo>
                    <a:pt x="1504" y="3414"/>
                  </a:lnTo>
                  <a:lnTo>
                    <a:pt x="1509" y="3403"/>
                  </a:lnTo>
                  <a:lnTo>
                    <a:pt x="1512" y="3392"/>
                  </a:lnTo>
                  <a:lnTo>
                    <a:pt x="1514" y="3380"/>
                  </a:lnTo>
                  <a:lnTo>
                    <a:pt x="1521" y="3372"/>
                  </a:lnTo>
                  <a:lnTo>
                    <a:pt x="1523" y="3359"/>
                  </a:lnTo>
                  <a:lnTo>
                    <a:pt x="1527" y="3348"/>
                  </a:lnTo>
                  <a:lnTo>
                    <a:pt x="1529" y="3337"/>
                  </a:lnTo>
                  <a:lnTo>
                    <a:pt x="1531" y="3326"/>
                  </a:lnTo>
                  <a:lnTo>
                    <a:pt x="1532" y="3316"/>
                  </a:lnTo>
                  <a:lnTo>
                    <a:pt x="1534" y="3305"/>
                  </a:lnTo>
                  <a:lnTo>
                    <a:pt x="1536" y="3295"/>
                  </a:lnTo>
                  <a:lnTo>
                    <a:pt x="1541" y="3285"/>
                  </a:lnTo>
                  <a:lnTo>
                    <a:pt x="1541" y="3278"/>
                  </a:lnTo>
                  <a:lnTo>
                    <a:pt x="1541" y="3273"/>
                  </a:lnTo>
                  <a:lnTo>
                    <a:pt x="1541" y="3266"/>
                  </a:lnTo>
                  <a:lnTo>
                    <a:pt x="1541" y="3261"/>
                  </a:lnTo>
                  <a:lnTo>
                    <a:pt x="1541" y="3248"/>
                  </a:lnTo>
                  <a:lnTo>
                    <a:pt x="1544" y="3237"/>
                  </a:lnTo>
                  <a:lnTo>
                    <a:pt x="1545" y="3219"/>
                  </a:lnTo>
                  <a:lnTo>
                    <a:pt x="1547" y="3201"/>
                  </a:lnTo>
                  <a:lnTo>
                    <a:pt x="1547" y="3184"/>
                  </a:lnTo>
                  <a:lnTo>
                    <a:pt x="1549" y="3166"/>
                  </a:lnTo>
                  <a:lnTo>
                    <a:pt x="1547" y="3147"/>
                  </a:lnTo>
                  <a:lnTo>
                    <a:pt x="1546" y="3130"/>
                  </a:lnTo>
                  <a:lnTo>
                    <a:pt x="1544" y="3113"/>
                  </a:lnTo>
                  <a:lnTo>
                    <a:pt x="1543" y="3098"/>
                  </a:lnTo>
                  <a:lnTo>
                    <a:pt x="1536" y="3088"/>
                  </a:lnTo>
                  <a:lnTo>
                    <a:pt x="1543" y="3083"/>
                  </a:lnTo>
                  <a:lnTo>
                    <a:pt x="1553" y="3085"/>
                  </a:lnTo>
                  <a:lnTo>
                    <a:pt x="1553" y="3090"/>
                  </a:lnTo>
                  <a:lnTo>
                    <a:pt x="1555" y="3097"/>
                  </a:lnTo>
                  <a:lnTo>
                    <a:pt x="1557" y="3102"/>
                  </a:lnTo>
                  <a:lnTo>
                    <a:pt x="1561" y="3109"/>
                  </a:lnTo>
                  <a:lnTo>
                    <a:pt x="1563" y="3114"/>
                  </a:lnTo>
                  <a:lnTo>
                    <a:pt x="1565" y="3120"/>
                  </a:lnTo>
                  <a:lnTo>
                    <a:pt x="1567" y="3126"/>
                  </a:lnTo>
                  <a:lnTo>
                    <a:pt x="1568" y="3133"/>
                  </a:lnTo>
                  <a:lnTo>
                    <a:pt x="1569" y="3139"/>
                  </a:lnTo>
                  <a:lnTo>
                    <a:pt x="1572" y="3148"/>
                  </a:lnTo>
                  <a:lnTo>
                    <a:pt x="1574" y="3156"/>
                  </a:lnTo>
                  <a:lnTo>
                    <a:pt x="1579" y="3164"/>
                  </a:lnTo>
                  <a:lnTo>
                    <a:pt x="1576" y="3166"/>
                  </a:lnTo>
                  <a:lnTo>
                    <a:pt x="1578" y="3169"/>
                  </a:lnTo>
                  <a:lnTo>
                    <a:pt x="1579" y="3173"/>
                  </a:lnTo>
                  <a:lnTo>
                    <a:pt x="1577" y="3178"/>
                  </a:lnTo>
                  <a:lnTo>
                    <a:pt x="1579" y="3188"/>
                  </a:lnTo>
                  <a:lnTo>
                    <a:pt x="1583" y="3198"/>
                  </a:lnTo>
                  <a:lnTo>
                    <a:pt x="1585" y="3209"/>
                  </a:lnTo>
                  <a:lnTo>
                    <a:pt x="1588" y="3220"/>
                  </a:lnTo>
                  <a:lnTo>
                    <a:pt x="1591" y="3230"/>
                  </a:lnTo>
                  <a:lnTo>
                    <a:pt x="1595" y="3241"/>
                  </a:lnTo>
                  <a:lnTo>
                    <a:pt x="1598" y="3251"/>
                  </a:lnTo>
                  <a:lnTo>
                    <a:pt x="1602" y="3261"/>
                  </a:lnTo>
                  <a:lnTo>
                    <a:pt x="1606" y="3244"/>
                  </a:lnTo>
                  <a:lnTo>
                    <a:pt x="1609" y="3228"/>
                  </a:lnTo>
                  <a:lnTo>
                    <a:pt x="1611" y="3210"/>
                  </a:lnTo>
                  <a:lnTo>
                    <a:pt x="1615" y="3194"/>
                  </a:lnTo>
                  <a:lnTo>
                    <a:pt x="1616" y="3176"/>
                  </a:lnTo>
                  <a:lnTo>
                    <a:pt x="1618" y="3158"/>
                  </a:lnTo>
                  <a:lnTo>
                    <a:pt x="1619" y="3141"/>
                  </a:lnTo>
                  <a:lnTo>
                    <a:pt x="1622" y="3123"/>
                  </a:lnTo>
                  <a:lnTo>
                    <a:pt x="1620" y="3114"/>
                  </a:lnTo>
                  <a:lnTo>
                    <a:pt x="1622" y="3106"/>
                  </a:lnTo>
                  <a:lnTo>
                    <a:pt x="1622" y="3097"/>
                  </a:lnTo>
                  <a:lnTo>
                    <a:pt x="1622" y="3088"/>
                  </a:lnTo>
                  <a:lnTo>
                    <a:pt x="1621" y="3079"/>
                  </a:lnTo>
                  <a:lnTo>
                    <a:pt x="1622" y="3070"/>
                  </a:lnTo>
                  <a:lnTo>
                    <a:pt x="1622" y="3061"/>
                  </a:lnTo>
                  <a:lnTo>
                    <a:pt x="1623" y="3053"/>
                  </a:lnTo>
                  <a:lnTo>
                    <a:pt x="1627" y="3045"/>
                  </a:lnTo>
                  <a:lnTo>
                    <a:pt x="1632" y="3040"/>
                  </a:lnTo>
                  <a:lnTo>
                    <a:pt x="1635" y="3041"/>
                  </a:lnTo>
                  <a:lnTo>
                    <a:pt x="1640" y="3044"/>
                  </a:lnTo>
                  <a:lnTo>
                    <a:pt x="1641" y="3055"/>
                  </a:lnTo>
                  <a:lnTo>
                    <a:pt x="1645" y="3067"/>
                  </a:lnTo>
                  <a:lnTo>
                    <a:pt x="1650" y="3086"/>
                  </a:lnTo>
                  <a:lnTo>
                    <a:pt x="1655" y="3104"/>
                  </a:lnTo>
                  <a:lnTo>
                    <a:pt x="1660" y="3123"/>
                  </a:lnTo>
                  <a:lnTo>
                    <a:pt x="1664" y="3143"/>
                  </a:lnTo>
                  <a:lnTo>
                    <a:pt x="1667" y="3162"/>
                  </a:lnTo>
                  <a:lnTo>
                    <a:pt x="1671" y="3180"/>
                  </a:lnTo>
                  <a:lnTo>
                    <a:pt x="1674" y="3199"/>
                  </a:lnTo>
                  <a:lnTo>
                    <a:pt x="1678" y="3219"/>
                  </a:lnTo>
                  <a:lnTo>
                    <a:pt x="1680" y="3214"/>
                  </a:lnTo>
                  <a:lnTo>
                    <a:pt x="1680" y="3207"/>
                  </a:lnTo>
                  <a:lnTo>
                    <a:pt x="1683" y="3199"/>
                  </a:lnTo>
                  <a:lnTo>
                    <a:pt x="1684" y="3191"/>
                  </a:lnTo>
                  <a:lnTo>
                    <a:pt x="1686" y="3185"/>
                  </a:lnTo>
                  <a:lnTo>
                    <a:pt x="1687" y="3177"/>
                  </a:lnTo>
                  <a:lnTo>
                    <a:pt x="1688" y="3169"/>
                  </a:lnTo>
                  <a:lnTo>
                    <a:pt x="1688" y="3162"/>
                  </a:lnTo>
                  <a:lnTo>
                    <a:pt x="1688" y="3154"/>
                  </a:lnTo>
                  <a:lnTo>
                    <a:pt x="1689" y="3145"/>
                  </a:lnTo>
                  <a:lnTo>
                    <a:pt x="1690" y="3137"/>
                  </a:lnTo>
                  <a:lnTo>
                    <a:pt x="1690" y="3130"/>
                  </a:lnTo>
                  <a:lnTo>
                    <a:pt x="1691" y="3122"/>
                  </a:lnTo>
                  <a:lnTo>
                    <a:pt x="1691" y="3113"/>
                  </a:lnTo>
                  <a:lnTo>
                    <a:pt x="1693" y="3104"/>
                  </a:lnTo>
                  <a:lnTo>
                    <a:pt x="1694" y="3096"/>
                  </a:lnTo>
                  <a:lnTo>
                    <a:pt x="1696" y="3088"/>
                  </a:lnTo>
                  <a:lnTo>
                    <a:pt x="1693" y="3080"/>
                  </a:lnTo>
                  <a:lnTo>
                    <a:pt x="1693" y="3074"/>
                  </a:lnTo>
                  <a:lnTo>
                    <a:pt x="1694" y="3066"/>
                  </a:lnTo>
                  <a:lnTo>
                    <a:pt x="1693" y="3059"/>
                  </a:lnTo>
                  <a:lnTo>
                    <a:pt x="1691" y="3052"/>
                  </a:lnTo>
                  <a:lnTo>
                    <a:pt x="1691" y="3044"/>
                  </a:lnTo>
                  <a:lnTo>
                    <a:pt x="1691" y="3036"/>
                  </a:lnTo>
                  <a:lnTo>
                    <a:pt x="1691" y="3029"/>
                  </a:lnTo>
                  <a:lnTo>
                    <a:pt x="1690" y="3020"/>
                  </a:lnTo>
                  <a:lnTo>
                    <a:pt x="1689" y="3012"/>
                  </a:lnTo>
                  <a:lnTo>
                    <a:pt x="1687" y="3003"/>
                  </a:lnTo>
                  <a:lnTo>
                    <a:pt x="1686" y="2997"/>
                  </a:lnTo>
                  <a:lnTo>
                    <a:pt x="1685" y="2987"/>
                  </a:lnTo>
                  <a:lnTo>
                    <a:pt x="1686" y="2978"/>
                  </a:lnTo>
                  <a:lnTo>
                    <a:pt x="1686" y="2968"/>
                  </a:lnTo>
                  <a:lnTo>
                    <a:pt x="1683" y="2961"/>
                  </a:lnTo>
                  <a:lnTo>
                    <a:pt x="1682" y="2950"/>
                  </a:lnTo>
                  <a:lnTo>
                    <a:pt x="1682" y="2940"/>
                  </a:lnTo>
                  <a:lnTo>
                    <a:pt x="1679" y="2931"/>
                  </a:lnTo>
                  <a:lnTo>
                    <a:pt x="1677" y="2922"/>
                  </a:lnTo>
                  <a:lnTo>
                    <a:pt x="1674" y="2912"/>
                  </a:lnTo>
                  <a:lnTo>
                    <a:pt x="1672" y="2903"/>
                  </a:lnTo>
                  <a:lnTo>
                    <a:pt x="1668" y="2893"/>
                  </a:lnTo>
                  <a:lnTo>
                    <a:pt x="1668" y="2885"/>
                  </a:lnTo>
                  <a:lnTo>
                    <a:pt x="1663" y="2874"/>
                  </a:lnTo>
                  <a:lnTo>
                    <a:pt x="1662" y="2863"/>
                  </a:lnTo>
                  <a:lnTo>
                    <a:pt x="1658" y="2852"/>
                  </a:lnTo>
                  <a:lnTo>
                    <a:pt x="1652" y="2844"/>
                  </a:lnTo>
                  <a:lnTo>
                    <a:pt x="1647" y="2835"/>
                  </a:lnTo>
                  <a:lnTo>
                    <a:pt x="1643" y="2828"/>
                  </a:lnTo>
                  <a:lnTo>
                    <a:pt x="1639" y="2819"/>
                  </a:lnTo>
                  <a:lnTo>
                    <a:pt x="1635" y="2812"/>
                  </a:lnTo>
                  <a:lnTo>
                    <a:pt x="1630" y="2804"/>
                  </a:lnTo>
                  <a:lnTo>
                    <a:pt x="1626" y="2798"/>
                  </a:lnTo>
                  <a:lnTo>
                    <a:pt x="1621" y="2790"/>
                  </a:lnTo>
                  <a:lnTo>
                    <a:pt x="1617" y="2784"/>
                  </a:lnTo>
                  <a:lnTo>
                    <a:pt x="1607" y="2771"/>
                  </a:lnTo>
                  <a:lnTo>
                    <a:pt x="1597" y="2760"/>
                  </a:lnTo>
                  <a:lnTo>
                    <a:pt x="1587" y="2748"/>
                  </a:lnTo>
                  <a:lnTo>
                    <a:pt x="1577" y="2737"/>
                  </a:lnTo>
                  <a:lnTo>
                    <a:pt x="1567" y="2725"/>
                  </a:lnTo>
                  <a:lnTo>
                    <a:pt x="1557" y="2714"/>
                  </a:lnTo>
                  <a:lnTo>
                    <a:pt x="1547" y="2704"/>
                  </a:lnTo>
                  <a:lnTo>
                    <a:pt x="1539" y="2695"/>
                  </a:lnTo>
                  <a:lnTo>
                    <a:pt x="1536" y="2687"/>
                  </a:lnTo>
                  <a:lnTo>
                    <a:pt x="1530" y="2678"/>
                  </a:lnTo>
                  <a:lnTo>
                    <a:pt x="1525" y="2670"/>
                  </a:lnTo>
                  <a:lnTo>
                    <a:pt x="1520" y="2663"/>
                  </a:lnTo>
                  <a:lnTo>
                    <a:pt x="1516" y="2655"/>
                  </a:lnTo>
                  <a:lnTo>
                    <a:pt x="1510" y="2646"/>
                  </a:lnTo>
                  <a:lnTo>
                    <a:pt x="1506" y="2638"/>
                  </a:lnTo>
                  <a:lnTo>
                    <a:pt x="1500" y="2630"/>
                  </a:lnTo>
                  <a:lnTo>
                    <a:pt x="1496" y="2623"/>
                  </a:lnTo>
                  <a:lnTo>
                    <a:pt x="1489" y="2613"/>
                  </a:lnTo>
                  <a:lnTo>
                    <a:pt x="1484" y="2603"/>
                  </a:lnTo>
                  <a:lnTo>
                    <a:pt x="1478" y="2593"/>
                  </a:lnTo>
                  <a:lnTo>
                    <a:pt x="1474" y="2585"/>
                  </a:lnTo>
                  <a:lnTo>
                    <a:pt x="1467" y="2575"/>
                  </a:lnTo>
                  <a:lnTo>
                    <a:pt x="1463" y="2565"/>
                  </a:lnTo>
                  <a:lnTo>
                    <a:pt x="1456" y="2555"/>
                  </a:lnTo>
                  <a:lnTo>
                    <a:pt x="1452" y="2547"/>
                  </a:lnTo>
                  <a:lnTo>
                    <a:pt x="1450" y="2536"/>
                  </a:lnTo>
                  <a:lnTo>
                    <a:pt x="1444" y="2527"/>
                  </a:lnTo>
                  <a:lnTo>
                    <a:pt x="1438" y="2518"/>
                  </a:lnTo>
                  <a:lnTo>
                    <a:pt x="1438" y="2508"/>
                  </a:lnTo>
                  <a:lnTo>
                    <a:pt x="1434" y="2503"/>
                  </a:lnTo>
                  <a:lnTo>
                    <a:pt x="1434" y="2499"/>
                  </a:lnTo>
                  <a:lnTo>
                    <a:pt x="1433" y="2493"/>
                  </a:lnTo>
                  <a:lnTo>
                    <a:pt x="1430" y="2491"/>
                  </a:lnTo>
                  <a:lnTo>
                    <a:pt x="1425" y="2474"/>
                  </a:lnTo>
                  <a:lnTo>
                    <a:pt x="1422" y="2457"/>
                  </a:lnTo>
                  <a:lnTo>
                    <a:pt x="1419" y="2441"/>
                  </a:lnTo>
                  <a:lnTo>
                    <a:pt x="1418" y="2424"/>
                  </a:lnTo>
                  <a:lnTo>
                    <a:pt x="1417" y="2407"/>
                  </a:lnTo>
                  <a:lnTo>
                    <a:pt x="1417" y="2390"/>
                  </a:lnTo>
                  <a:lnTo>
                    <a:pt x="1418" y="2374"/>
                  </a:lnTo>
                  <a:lnTo>
                    <a:pt x="1422" y="2357"/>
                  </a:lnTo>
                  <a:lnTo>
                    <a:pt x="1424" y="2348"/>
                  </a:lnTo>
                  <a:lnTo>
                    <a:pt x="1427" y="2340"/>
                  </a:lnTo>
                  <a:lnTo>
                    <a:pt x="1429" y="2331"/>
                  </a:lnTo>
                  <a:lnTo>
                    <a:pt x="1431" y="2323"/>
                  </a:lnTo>
                  <a:lnTo>
                    <a:pt x="1432" y="2313"/>
                  </a:lnTo>
                  <a:lnTo>
                    <a:pt x="1435" y="2305"/>
                  </a:lnTo>
                  <a:lnTo>
                    <a:pt x="1439" y="2299"/>
                  </a:lnTo>
                  <a:lnTo>
                    <a:pt x="1444" y="2292"/>
                  </a:lnTo>
                  <a:lnTo>
                    <a:pt x="1444" y="2285"/>
                  </a:lnTo>
                  <a:lnTo>
                    <a:pt x="1447" y="2278"/>
                  </a:lnTo>
                  <a:lnTo>
                    <a:pt x="1451" y="2273"/>
                  </a:lnTo>
                  <a:lnTo>
                    <a:pt x="1455" y="2267"/>
                  </a:lnTo>
                  <a:lnTo>
                    <a:pt x="1461" y="2256"/>
                  </a:lnTo>
                  <a:lnTo>
                    <a:pt x="1468" y="2248"/>
                  </a:lnTo>
                  <a:lnTo>
                    <a:pt x="1475" y="2241"/>
                  </a:lnTo>
                  <a:lnTo>
                    <a:pt x="1483" y="2233"/>
                  </a:lnTo>
                  <a:lnTo>
                    <a:pt x="1489" y="2223"/>
                  </a:lnTo>
                  <a:lnTo>
                    <a:pt x="1499" y="2214"/>
                  </a:lnTo>
                  <a:lnTo>
                    <a:pt x="1508" y="2207"/>
                  </a:lnTo>
                  <a:lnTo>
                    <a:pt x="1518" y="2200"/>
                  </a:lnTo>
                  <a:lnTo>
                    <a:pt x="1527" y="2191"/>
                  </a:lnTo>
                  <a:lnTo>
                    <a:pt x="1535" y="2183"/>
                  </a:lnTo>
                  <a:lnTo>
                    <a:pt x="1543" y="2175"/>
                  </a:lnTo>
                  <a:lnTo>
                    <a:pt x="1551" y="2167"/>
                  </a:lnTo>
                  <a:lnTo>
                    <a:pt x="1554" y="2135"/>
                  </a:lnTo>
                  <a:lnTo>
                    <a:pt x="1557" y="2105"/>
                  </a:lnTo>
                  <a:lnTo>
                    <a:pt x="1561" y="2076"/>
                  </a:lnTo>
                  <a:lnTo>
                    <a:pt x="1565" y="2046"/>
                  </a:lnTo>
                  <a:lnTo>
                    <a:pt x="1567" y="2016"/>
                  </a:lnTo>
                  <a:lnTo>
                    <a:pt x="1568" y="1987"/>
                  </a:lnTo>
                  <a:lnTo>
                    <a:pt x="1567" y="1957"/>
                  </a:lnTo>
                  <a:lnTo>
                    <a:pt x="1564" y="1927"/>
                  </a:lnTo>
                  <a:lnTo>
                    <a:pt x="1562" y="1903"/>
                  </a:lnTo>
                  <a:lnTo>
                    <a:pt x="1557" y="1899"/>
                  </a:lnTo>
                  <a:lnTo>
                    <a:pt x="1558" y="1894"/>
                  </a:lnTo>
                  <a:lnTo>
                    <a:pt x="1558" y="1890"/>
                  </a:lnTo>
                  <a:lnTo>
                    <a:pt x="1556" y="1887"/>
                  </a:lnTo>
                  <a:lnTo>
                    <a:pt x="1554" y="1875"/>
                  </a:lnTo>
                  <a:lnTo>
                    <a:pt x="1552" y="1864"/>
                  </a:lnTo>
                  <a:lnTo>
                    <a:pt x="1549" y="1852"/>
                  </a:lnTo>
                  <a:lnTo>
                    <a:pt x="1545" y="1841"/>
                  </a:lnTo>
                  <a:lnTo>
                    <a:pt x="1541" y="1828"/>
                  </a:lnTo>
                  <a:lnTo>
                    <a:pt x="1536" y="1817"/>
                  </a:lnTo>
                  <a:lnTo>
                    <a:pt x="1532" y="1805"/>
                  </a:lnTo>
                  <a:lnTo>
                    <a:pt x="1528" y="1796"/>
                  </a:lnTo>
                  <a:lnTo>
                    <a:pt x="1527" y="1789"/>
                  </a:lnTo>
                  <a:lnTo>
                    <a:pt x="1524" y="1783"/>
                  </a:lnTo>
                  <a:lnTo>
                    <a:pt x="1521" y="1777"/>
                  </a:lnTo>
                  <a:lnTo>
                    <a:pt x="1519" y="1770"/>
                  </a:lnTo>
                  <a:lnTo>
                    <a:pt x="1514" y="1759"/>
                  </a:lnTo>
                  <a:lnTo>
                    <a:pt x="1508" y="1749"/>
                  </a:lnTo>
                  <a:lnTo>
                    <a:pt x="1499" y="1739"/>
                  </a:lnTo>
                  <a:lnTo>
                    <a:pt x="1495" y="1730"/>
                  </a:lnTo>
                  <a:lnTo>
                    <a:pt x="1487" y="1724"/>
                  </a:lnTo>
                  <a:lnTo>
                    <a:pt x="1480" y="1717"/>
                  </a:lnTo>
                  <a:lnTo>
                    <a:pt x="1474" y="1710"/>
                  </a:lnTo>
                  <a:lnTo>
                    <a:pt x="1467" y="1704"/>
                  </a:lnTo>
                  <a:lnTo>
                    <a:pt x="1454" y="1694"/>
                  </a:lnTo>
                  <a:lnTo>
                    <a:pt x="1442" y="1685"/>
                  </a:lnTo>
                  <a:lnTo>
                    <a:pt x="1429" y="1674"/>
                  </a:lnTo>
                  <a:lnTo>
                    <a:pt x="1417" y="1664"/>
                  </a:lnTo>
                  <a:lnTo>
                    <a:pt x="1403" y="1654"/>
                  </a:lnTo>
                  <a:lnTo>
                    <a:pt x="1390" y="1645"/>
                  </a:lnTo>
                  <a:lnTo>
                    <a:pt x="1377" y="1636"/>
                  </a:lnTo>
                  <a:lnTo>
                    <a:pt x="1364" y="1631"/>
                  </a:lnTo>
                  <a:lnTo>
                    <a:pt x="1355" y="1632"/>
                  </a:lnTo>
                  <a:lnTo>
                    <a:pt x="1346" y="1635"/>
                  </a:lnTo>
                  <a:lnTo>
                    <a:pt x="1339" y="1638"/>
                  </a:lnTo>
                  <a:lnTo>
                    <a:pt x="1333" y="1646"/>
                  </a:lnTo>
                  <a:lnTo>
                    <a:pt x="1314" y="1667"/>
                  </a:lnTo>
                  <a:lnTo>
                    <a:pt x="1297" y="1689"/>
                  </a:lnTo>
                  <a:lnTo>
                    <a:pt x="1280" y="1712"/>
                  </a:lnTo>
                  <a:lnTo>
                    <a:pt x="1264" y="1736"/>
                  </a:lnTo>
                  <a:lnTo>
                    <a:pt x="1247" y="1759"/>
                  </a:lnTo>
                  <a:lnTo>
                    <a:pt x="1233" y="1785"/>
                  </a:lnTo>
                  <a:lnTo>
                    <a:pt x="1218" y="1809"/>
                  </a:lnTo>
                  <a:lnTo>
                    <a:pt x="1205" y="1835"/>
                  </a:lnTo>
                  <a:lnTo>
                    <a:pt x="1205" y="1843"/>
                  </a:lnTo>
                  <a:lnTo>
                    <a:pt x="1201" y="1853"/>
                  </a:lnTo>
                  <a:lnTo>
                    <a:pt x="1210" y="1856"/>
                  </a:lnTo>
                  <a:lnTo>
                    <a:pt x="1220" y="1861"/>
                  </a:lnTo>
                  <a:lnTo>
                    <a:pt x="1229" y="1868"/>
                  </a:lnTo>
                  <a:lnTo>
                    <a:pt x="1238" y="1875"/>
                  </a:lnTo>
                  <a:lnTo>
                    <a:pt x="1245" y="1881"/>
                  </a:lnTo>
                  <a:lnTo>
                    <a:pt x="1253" y="1888"/>
                  </a:lnTo>
                  <a:lnTo>
                    <a:pt x="1261" y="1896"/>
                  </a:lnTo>
                  <a:lnTo>
                    <a:pt x="1269" y="1903"/>
                  </a:lnTo>
                  <a:lnTo>
                    <a:pt x="1274" y="1902"/>
                  </a:lnTo>
                  <a:lnTo>
                    <a:pt x="1276" y="1905"/>
                  </a:lnTo>
                  <a:lnTo>
                    <a:pt x="1277" y="1909"/>
                  </a:lnTo>
                  <a:lnTo>
                    <a:pt x="1280" y="1912"/>
                  </a:lnTo>
                  <a:lnTo>
                    <a:pt x="1285" y="1918"/>
                  </a:lnTo>
                  <a:lnTo>
                    <a:pt x="1288" y="1924"/>
                  </a:lnTo>
                  <a:lnTo>
                    <a:pt x="1290" y="1931"/>
                  </a:lnTo>
                  <a:lnTo>
                    <a:pt x="1294" y="1937"/>
                  </a:lnTo>
                  <a:lnTo>
                    <a:pt x="1295" y="1944"/>
                  </a:lnTo>
                  <a:lnTo>
                    <a:pt x="1296" y="1953"/>
                  </a:lnTo>
                  <a:lnTo>
                    <a:pt x="1297" y="1960"/>
                  </a:lnTo>
                  <a:lnTo>
                    <a:pt x="1298" y="1969"/>
                  </a:lnTo>
                  <a:lnTo>
                    <a:pt x="1294" y="1975"/>
                  </a:lnTo>
                  <a:lnTo>
                    <a:pt x="1290" y="1981"/>
                  </a:lnTo>
                  <a:lnTo>
                    <a:pt x="1286" y="1988"/>
                  </a:lnTo>
                  <a:lnTo>
                    <a:pt x="1281" y="1994"/>
                  </a:lnTo>
                  <a:lnTo>
                    <a:pt x="1276" y="2000"/>
                  </a:lnTo>
                  <a:lnTo>
                    <a:pt x="1272" y="2005"/>
                  </a:lnTo>
                  <a:lnTo>
                    <a:pt x="1267" y="2012"/>
                  </a:lnTo>
                  <a:lnTo>
                    <a:pt x="1265" y="2019"/>
                  </a:lnTo>
                  <a:lnTo>
                    <a:pt x="1258" y="2024"/>
                  </a:lnTo>
                  <a:lnTo>
                    <a:pt x="1252" y="2031"/>
                  </a:lnTo>
                  <a:lnTo>
                    <a:pt x="1247" y="2037"/>
                  </a:lnTo>
                  <a:lnTo>
                    <a:pt x="1246" y="2046"/>
                  </a:lnTo>
                  <a:lnTo>
                    <a:pt x="1232" y="2055"/>
                  </a:lnTo>
                  <a:lnTo>
                    <a:pt x="1222" y="2067"/>
                  </a:lnTo>
                  <a:lnTo>
                    <a:pt x="1211" y="2080"/>
                  </a:lnTo>
                  <a:lnTo>
                    <a:pt x="1205" y="2094"/>
                  </a:lnTo>
                  <a:lnTo>
                    <a:pt x="1196" y="2109"/>
                  </a:lnTo>
                  <a:lnTo>
                    <a:pt x="1189" y="2123"/>
                  </a:lnTo>
                  <a:lnTo>
                    <a:pt x="1181" y="2137"/>
                  </a:lnTo>
                  <a:lnTo>
                    <a:pt x="1174" y="2153"/>
                  </a:lnTo>
                  <a:lnTo>
                    <a:pt x="1169" y="2160"/>
                  </a:lnTo>
                  <a:lnTo>
                    <a:pt x="1166" y="2168"/>
                  </a:lnTo>
                  <a:lnTo>
                    <a:pt x="1163" y="2176"/>
                  </a:lnTo>
                  <a:lnTo>
                    <a:pt x="1159" y="2183"/>
                  </a:lnTo>
                  <a:lnTo>
                    <a:pt x="1155" y="2190"/>
                  </a:lnTo>
                  <a:lnTo>
                    <a:pt x="1152" y="2198"/>
                  </a:lnTo>
                  <a:lnTo>
                    <a:pt x="1148" y="2204"/>
                  </a:lnTo>
                  <a:lnTo>
                    <a:pt x="1145" y="2213"/>
                  </a:lnTo>
                  <a:lnTo>
                    <a:pt x="1140" y="2216"/>
                  </a:lnTo>
                  <a:lnTo>
                    <a:pt x="1134" y="2220"/>
                  </a:lnTo>
                  <a:lnTo>
                    <a:pt x="1130" y="2223"/>
                  </a:lnTo>
                  <a:lnTo>
                    <a:pt x="1128" y="2229"/>
                  </a:lnTo>
                  <a:lnTo>
                    <a:pt x="1118" y="2234"/>
                  </a:lnTo>
                  <a:lnTo>
                    <a:pt x="1109" y="2238"/>
                  </a:lnTo>
                  <a:lnTo>
                    <a:pt x="1099" y="2242"/>
                  </a:lnTo>
                  <a:lnTo>
                    <a:pt x="1090" y="2248"/>
                  </a:lnTo>
                  <a:lnTo>
                    <a:pt x="1084" y="2249"/>
                  </a:lnTo>
                  <a:lnTo>
                    <a:pt x="1077" y="2254"/>
                  </a:lnTo>
                  <a:lnTo>
                    <a:pt x="1065" y="2257"/>
                  </a:lnTo>
                  <a:lnTo>
                    <a:pt x="1055" y="2264"/>
                  </a:lnTo>
                  <a:lnTo>
                    <a:pt x="1045" y="2269"/>
                  </a:lnTo>
                  <a:lnTo>
                    <a:pt x="1036" y="2277"/>
                  </a:lnTo>
                  <a:lnTo>
                    <a:pt x="1035" y="2280"/>
                  </a:lnTo>
                  <a:lnTo>
                    <a:pt x="1033" y="2282"/>
                  </a:lnTo>
                  <a:lnTo>
                    <a:pt x="1029" y="2282"/>
                  </a:lnTo>
                  <a:lnTo>
                    <a:pt x="1026" y="2285"/>
                  </a:lnTo>
                  <a:lnTo>
                    <a:pt x="1019" y="2291"/>
                  </a:lnTo>
                  <a:lnTo>
                    <a:pt x="1014" y="2299"/>
                  </a:lnTo>
                  <a:lnTo>
                    <a:pt x="1007" y="2304"/>
                  </a:lnTo>
                  <a:lnTo>
                    <a:pt x="999" y="2307"/>
                  </a:lnTo>
                  <a:lnTo>
                    <a:pt x="985" y="2315"/>
                  </a:lnTo>
                  <a:lnTo>
                    <a:pt x="972" y="2324"/>
                  </a:lnTo>
                  <a:lnTo>
                    <a:pt x="956" y="2331"/>
                  </a:lnTo>
                  <a:lnTo>
                    <a:pt x="942" y="2338"/>
                  </a:lnTo>
                  <a:lnTo>
                    <a:pt x="928" y="2345"/>
                  </a:lnTo>
                  <a:lnTo>
                    <a:pt x="914" y="2354"/>
                  </a:lnTo>
                  <a:lnTo>
                    <a:pt x="901" y="2364"/>
                  </a:lnTo>
                  <a:lnTo>
                    <a:pt x="892" y="2378"/>
                  </a:lnTo>
                  <a:lnTo>
                    <a:pt x="884" y="2386"/>
                  </a:lnTo>
                  <a:lnTo>
                    <a:pt x="875" y="2394"/>
                  </a:lnTo>
                  <a:lnTo>
                    <a:pt x="866" y="2404"/>
                  </a:lnTo>
                  <a:lnTo>
                    <a:pt x="857" y="2415"/>
                  </a:lnTo>
                  <a:lnTo>
                    <a:pt x="853" y="2419"/>
                  </a:lnTo>
                  <a:lnTo>
                    <a:pt x="849" y="2426"/>
                  </a:lnTo>
                  <a:lnTo>
                    <a:pt x="846" y="2426"/>
                  </a:lnTo>
                  <a:lnTo>
                    <a:pt x="839" y="2434"/>
                  </a:lnTo>
                  <a:lnTo>
                    <a:pt x="832" y="2442"/>
                  </a:lnTo>
                  <a:lnTo>
                    <a:pt x="824" y="2449"/>
                  </a:lnTo>
                  <a:lnTo>
                    <a:pt x="818" y="2457"/>
                  </a:lnTo>
                  <a:lnTo>
                    <a:pt x="810" y="2465"/>
                  </a:lnTo>
                  <a:lnTo>
                    <a:pt x="803" y="2474"/>
                  </a:lnTo>
                  <a:lnTo>
                    <a:pt x="797" y="2482"/>
                  </a:lnTo>
                  <a:lnTo>
                    <a:pt x="791" y="2492"/>
                  </a:lnTo>
                  <a:lnTo>
                    <a:pt x="780" y="2501"/>
                  </a:lnTo>
                  <a:lnTo>
                    <a:pt x="771" y="2513"/>
                  </a:lnTo>
                  <a:lnTo>
                    <a:pt x="763" y="2524"/>
                  </a:lnTo>
                  <a:lnTo>
                    <a:pt x="755" y="2535"/>
                  </a:lnTo>
                  <a:lnTo>
                    <a:pt x="710" y="2588"/>
                  </a:lnTo>
                  <a:lnTo>
                    <a:pt x="669" y="2643"/>
                  </a:lnTo>
                  <a:lnTo>
                    <a:pt x="630" y="2698"/>
                  </a:lnTo>
                  <a:lnTo>
                    <a:pt x="593" y="2755"/>
                  </a:lnTo>
                  <a:lnTo>
                    <a:pt x="556" y="2811"/>
                  </a:lnTo>
                  <a:lnTo>
                    <a:pt x="520" y="2867"/>
                  </a:lnTo>
                  <a:lnTo>
                    <a:pt x="482" y="2924"/>
                  </a:lnTo>
                  <a:lnTo>
                    <a:pt x="446" y="2981"/>
                  </a:lnTo>
                  <a:lnTo>
                    <a:pt x="431" y="3001"/>
                  </a:lnTo>
                  <a:lnTo>
                    <a:pt x="416" y="3022"/>
                  </a:lnTo>
                  <a:lnTo>
                    <a:pt x="402" y="3043"/>
                  </a:lnTo>
                  <a:lnTo>
                    <a:pt x="389" y="3065"/>
                  </a:lnTo>
                  <a:lnTo>
                    <a:pt x="375" y="3085"/>
                  </a:lnTo>
                  <a:lnTo>
                    <a:pt x="361" y="3107"/>
                  </a:lnTo>
                  <a:lnTo>
                    <a:pt x="348" y="3128"/>
                  </a:lnTo>
                  <a:lnTo>
                    <a:pt x="335" y="3151"/>
                  </a:lnTo>
                  <a:lnTo>
                    <a:pt x="335" y="3153"/>
                  </a:lnTo>
                  <a:lnTo>
                    <a:pt x="332" y="3156"/>
                  </a:lnTo>
                  <a:lnTo>
                    <a:pt x="322" y="3169"/>
                  </a:lnTo>
                  <a:lnTo>
                    <a:pt x="312" y="3185"/>
                  </a:lnTo>
                  <a:lnTo>
                    <a:pt x="302" y="3199"/>
                  </a:lnTo>
                  <a:lnTo>
                    <a:pt x="292" y="3214"/>
                  </a:lnTo>
                  <a:lnTo>
                    <a:pt x="282" y="3229"/>
                  </a:lnTo>
                  <a:lnTo>
                    <a:pt x="274" y="3244"/>
                  </a:lnTo>
                  <a:lnTo>
                    <a:pt x="265" y="3261"/>
                  </a:lnTo>
                  <a:lnTo>
                    <a:pt x="258" y="3277"/>
                  </a:lnTo>
                  <a:lnTo>
                    <a:pt x="260" y="3278"/>
                  </a:lnTo>
                  <a:lnTo>
                    <a:pt x="254" y="3284"/>
                  </a:lnTo>
                  <a:lnTo>
                    <a:pt x="246" y="3286"/>
                  </a:lnTo>
                  <a:lnTo>
                    <a:pt x="242" y="3283"/>
                  </a:lnTo>
                  <a:lnTo>
                    <a:pt x="238" y="3278"/>
                  </a:lnTo>
                  <a:lnTo>
                    <a:pt x="244" y="3269"/>
                  </a:lnTo>
                  <a:lnTo>
                    <a:pt x="250" y="3259"/>
                  </a:lnTo>
                  <a:lnTo>
                    <a:pt x="260" y="3241"/>
                  </a:lnTo>
                  <a:lnTo>
                    <a:pt x="271" y="3223"/>
                  </a:lnTo>
                  <a:lnTo>
                    <a:pt x="281" y="3206"/>
                  </a:lnTo>
                  <a:lnTo>
                    <a:pt x="292" y="3188"/>
                  </a:lnTo>
                  <a:lnTo>
                    <a:pt x="302" y="3169"/>
                  </a:lnTo>
                  <a:lnTo>
                    <a:pt x="313" y="3152"/>
                  </a:lnTo>
                  <a:lnTo>
                    <a:pt x="324" y="3134"/>
                  </a:lnTo>
                  <a:lnTo>
                    <a:pt x="337" y="3118"/>
                  </a:lnTo>
                  <a:lnTo>
                    <a:pt x="356" y="3085"/>
                  </a:lnTo>
                  <a:lnTo>
                    <a:pt x="376" y="3054"/>
                  </a:lnTo>
                  <a:lnTo>
                    <a:pt x="397" y="3022"/>
                  </a:lnTo>
                  <a:lnTo>
                    <a:pt x="418" y="2991"/>
                  </a:lnTo>
                  <a:lnTo>
                    <a:pt x="437" y="2959"/>
                  </a:lnTo>
                  <a:lnTo>
                    <a:pt x="458" y="2929"/>
                  </a:lnTo>
                  <a:lnTo>
                    <a:pt x="478" y="2898"/>
                  </a:lnTo>
                  <a:lnTo>
                    <a:pt x="499" y="2867"/>
                  </a:lnTo>
                  <a:lnTo>
                    <a:pt x="502" y="2860"/>
                  </a:lnTo>
                  <a:lnTo>
                    <a:pt x="508" y="2854"/>
                  </a:lnTo>
                  <a:lnTo>
                    <a:pt x="512" y="2847"/>
                  </a:lnTo>
                  <a:lnTo>
                    <a:pt x="518" y="2841"/>
                  </a:lnTo>
                  <a:lnTo>
                    <a:pt x="522" y="2834"/>
                  </a:lnTo>
                  <a:lnTo>
                    <a:pt x="526" y="2828"/>
                  </a:lnTo>
                  <a:lnTo>
                    <a:pt x="531" y="2821"/>
                  </a:lnTo>
                  <a:lnTo>
                    <a:pt x="535" y="2814"/>
                  </a:lnTo>
                  <a:lnTo>
                    <a:pt x="540" y="2808"/>
                  </a:lnTo>
                  <a:lnTo>
                    <a:pt x="545" y="2802"/>
                  </a:lnTo>
                  <a:lnTo>
                    <a:pt x="551" y="2795"/>
                  </a:lnTo>
                  <a:lnTo>
                    <a:pt x="555" y="2788"/>
                  </a:lnTo>
                  <a:lnTo>
                    <a:pt x="559" y="2779"/>
                  </a:lnTo>
                  <a:lnTo>
                    <a:pt x="565" y="2771"/>
                  </a:lnTo>
                  <a:lnTo>
                    <a:pt x="570" y="2764"/>
                  </a:lnTo>
                  <a:lnTo>
                    <a:pt x="577" y="2756"/>
                  </a:lnTo>
                  <a:lnTo>
                    <a:pt x="582" y="2747"/>
                  </a:lnTo>
                  <a:lnTo>
                    <a:pt x="589" y="2740"/>
                  </a:lnTo>
                  <a:lnTo>
                    <a:pt x="594" y="2731"/>
                  </a:lnTo>
                  <a:lnTo>
                    <a:pt x="600" y="2723"/>
                  </a:lnTo>
                  <a:lnTo>
                    <a:pt x="605" y="2722"/>
                  </a:lnTo>
                  <a:lnTo>
                    <a:pt x="612" y="2709"/>
                  </a:lnTo>
                  <a:lnTo>
                    <a:pt x="621" y="2696"/>
                  </a:lnTo>
                  <a:lnTo>
                    <a:pt x="629" y="2682"/>
                  </a:lnTo>
                  <a:lnTo>
                    <a:pt x="637" y="2669"/>
                  </a:lnTo>
                  <a:lnTo>
                    <a:pt x="645" y="2656"/>
                  </a:lnTo>
                  <a:lnTo>
                    <a:pt x="654" y="2644"/>
                  </a:lnTo>
                  <a:lnTo>
                    <a:pt x="662" y="2632"/>
                  </a:lnTo>
                  <a:lnTo>
                    <a:pt x="671" y="2621"/>
                  </a:lnTo>
                  <a:lnTo>
                    <a:pt x="675" y="2613"/>
                  </a:lnTo>
                  <a:lnTo>
                    <a:pt x="679" y="2606"/>
                  </a:lnTo>
                  <a:lnTo>
                    <a:pt x="684" y="2598"/>
                  </a:lnTo>
                  <a:lnTo>
                    <a:pt x="689" y="2591"/>
                  </a:lnTo>
                  <a:lnTo>
                    <a:pt x="693" y="2584"/>
                  </a:lnTo>
                  <a:lnTo>
                    <a:pt x="698" y="2577"/>
                  </a:lnTo>
                  <a:lnTo>
                    <a:pt x="702" y="2569"/>
                  </a:lnTo>
                  <a:lnTo>
                    <a:pt x="707" y="2563"/>
                  </a:lnTo>
                  <a:lnTo>
                    <a:pt x="720" y="2540"/>
                  </a:lnTo>
                  <a:lnTo>
                    <a:pt x="735" y="2519"/>
                  </a:lnTo>
                  <a:lnTo>
                    <a:pt x="748" y="2496"/>
                  </a:lnTo>
                  <a:lnTo>
                    <a:pt x="764" y="2475"/>
                  </a:lnTo>
                  <a:lnTo>
                    <a:pt x="778" y="2452"/>
                  </a:lnTo>
                  <a:lnTo>
                    <a:pt x="792" y="2430"/>
                  </a:lnTo>
                  <a:lnTo>
                    <a:pt x="806" y="2408"/>
                  </a:lnTo>
                  <a:lnTo>
                    <a:pt x="819" y="2386"/>
                  </a:lnTo>
                  <a:lnTo>
                    <a:pt x="824" y="2376"/>
                  </a:lnTo>
                  <a:lnTo>
                    <a:pt x="832" y="2368"/>
                  </a:lnTo>
                  <a:lnTo>
                    <a:pt x="837" y="2359"/>
                  </a:lnTo>
                  <a:lnTo>
                    <a:pt x="842" y="2349"/>
                  </a:lnTo>
                  <a:lnTo>
                    <a:pt x="848" y="2343"/>
                  </a:lnTo>
                  <a:lnTo>
                    <a:pt x="840" y="2338"/>
                  </a:lnTo>
                  <a:lnTo>
                    <a:pt x="831" y="2336"/>
                  </a:lnTo>
                  <a:lnTo>
                    <a:pt x="821" y="2335"/>
                  </a:lnTo>
                  <a:lnTo>
                    <a:pt x="811" y="2335"/>
                  </a:lnTo>
                  <a:lnTo>
                    <a:pt x="798" y="2336"/>
                  </a:lnTo>
                  <a:lnTo>
                    <a:pt x="786" y="2337"/>
                  </a:lnTo>
                  <a:lnTo>
                    <a:pt x="773" y="2338"/>
                  </a:lnTo>
                  <a:lnTo>
                    <a:pt x="760" y="2341"/>
                  </a:lnTo>
                  <a:lnTo>
                    <a:pt x="747" y="2342"/>
                  </a:lnTo>
                  <a:lnTo>
                    <a:pt x="736" y="2346"/>
                  </a:lnTo>
                  <a:lnTo>
                    <a:pt x="725" y="2353"/>
                  </a:lnTo>
                  <a:lnTo>
                    <a:pt x="716" y="2363"/>
                  </a:lnTo>
                  <a:lnTo>
                    <a:pt x="653" y="2457"/>
                  </a:lnTo>
                  <a:lnTo>
                    <a:pt x="589" y="2553"/>
                  </a:lnTo>
                  <a:lnTo>
                    <a:pt x="525" y="2648"/>
                  </a:lnTo>
                  <a:lnTo>
                    <a:pt x="463" y="2744"/>
                  </a:lnTo>
                  <a:lnTo>
                    <a:pt x="400" y="2839"/>
                  </a:lnTo>
                  <a:lnTo>
                    <a:pt x="337" y="2934"/>
                  </a:lnTo>
                  <a:lnTo>
                    <a:pt x="275" y="3030"/>
                  </a:lnTo>
                  <a:lnTo>
                    <a:pt x="213" y="3125"/>
                  </a:lnTo>
                  <a:lnTo>
                    <a:pt x="208" y="3133"/>
                  </a:lnTo>
                  <a:lnTo>
                    <a:pt x="203" y="3143"/>
                  </a:lnTo>
                  <a:lnTo>
                    <a:pt x="197" y="3152"/>
                  </a:lnTo>
                  <a:lnTo>
                    <a:pt x="190" y="3161"/>
                  </a:lnTo>
                  <a:lnTo>
                    <a:pt x="191" y="3164"/>
                  </a:lnTo>
                  <a:lnTo>
                    <a:pt x="189" y="3166"/>
                  </a:lnTo>
                  <a:lnTo>
                    <a:pt x="184" y="3167"/>
                  </a:lnTo>
                  <a:lnTo>
                    <a:pt x="182" y="3169"/>
                  </a:lnTo>
                  <a:lnTo>
                    <a:pt x="178" y="3178"/>
                  </a:lnTo>
                  <a:lnTo>
                    <a:pt x="172" y="3188"/>
                  </a:lnTo>
                  <a:lnTo>
                    <a:pt x="167" y="3196"/>
                  </a:lnTo>
                  <a:lnTo>
                    <a:pt x="163" y="3205"/>
                  </a:lnTo>
                  <a:lnTo>
                    <a:pt x="156" y="3205"/>
                  </a:lnTo>
                  <a:lnTo>
                    <a:pt x="152" y="3201"/>
                  </a:lnTo>
                  <a:lnTo>
                    <a:pt x="155" y="3194"/>
                  </a:lnTo>
                  <a:lnTo>
                    <a:pt x="159" y="3186"/>
                  </a:lnTo>
                  <a:lnTo>
                    <a:pt x="163" y="3177"/>
                  </a:lnTo>
                  <a:lnTo>
                    <a:pt x="169" y="3172"/>
                  </a:lnTo>
                  <a:lnTo>
                    <a:pt x="175" y="3161"/>
                  </a:lnTo>
                  <a:lnTo>
                    <a:pt x="183" y="3150"/>
                  </a:lnTo>
                  <a:lnTo>
                    <a:pt x="187" y="3144"/>
                  </a:lnTo>
                  <a:lnTo>
                    <a:pt x="190" y="3139"/>
                  </a:lnTo>
                  <a:lnTo>
                    <a:pt x="192" y="3132"/>
                  </a:lnTo>
                  <a:lnTo>
                    <a:pt x="195" y="3125"/>
                  </a:lnTo>
                  <a:lnTo>
                    <a:pt x="201" y="3118"/>
                  </a:lnTo>
                  <a:lnTo>
                    <a:pt x="206" y="3109"/>
                  </a:lnTo>
                  <a:lnTo>
                    <a:pt x="210" y="3100"/>
                  </a:lnTo>
                  <a:lnTo>
                    <a:pt x="217" y="3092"/>
                  </a:lnTo>
                  <a:lnTo>
                    <a:pt x="220" y="3084"/>
                  </a:lnTo>
                  <a:lnTo>
                    <a:pt x="223" y="3076"/>
                  </a:lnTo>
                  <a:lnTo>
                    <a:pt x="227" y="3068"/>
                  </a:lnTo>
                  <a:lnTo>
                    <a:pt x="232" y="3062"/>
                  </a:lnTo>
                  <a:lnTo>
                    <a:pt x="235" y="3054"/>
                  </a:lnTo>
                  <a:lnTo>
                    <a:pt x="239" y="3047"/>
                  </a:lnTo>
                  <a:lnTo>
                    <a:pt x="244" y="3040"/>
                  </a:lnTo>
                  <a:lnTo>
                    <a:pt x="248" y="3032"/>
                  </a:lnTo>
                  <a:lnTo>
                    <a:pt x="255" y="3024"/>
                  </a:lnTo>
                  <a:lnTo>
                    <a:pt x="261" y="3018"/>
                  </a:lnTo>
                  <a:lnTo>
                    <a:pt x="266" y="3009"/>
                  </a:lnTo>
                  <a:lnTo>
                    <a:pt x="271" y="3001"/>
                  </a:lnTo>
                  <a:lnTo>
                    <a:pt x="268" y="2976"/>
                  </a:lnTo>
                  <a:lnTo>
                    <a:pt x="267" y="2952"/>
                  </a:lnTo>
                  <a:lnTo>
                    <a:pt x="266" y="2926"/>
                  </a:lnTo>
                  <a:lnTo>
                    <a:pt x="267" y="2902"/>
                  </a:lnTo>
                  <a:lnTo>
                    <a:pt x="267" y="2876"/>
                  </a:lnTo>
                  <a:lnTo>
                    <a:pt x="269" y="2852"/>
                  </a:lnTo>
                  <a:lnTo>
                    <a:pt x="270" y="2826"/>
                  </a:lnTo>
                  <a:lnTo>
                    <a:pt x="274" y="2803"/>
                  </a:lnTo>
                  <a:lnTo>
                    <a:pt x="283" y="2760"/>
                  </a:lnTo>
                  <a:lnTo>
                    <a:pt x="275" y="2757"/>
                  </a:lnTo>
                  <a:lnTo>
                    <a:pt x="270" y="2760"/>
                  </a:lnTo>
                  <a:lnTo>
                    <a:pt x="265" y="2765"/>
                  </a:lnTo>
                  <a:lnTo>
                    <a:pt x="260" y="2768"/>
                  </a:lnTo>
                  <a:lnTo>
                    <a:pt x="247" y="2775"/>
                  </a:lnTo>
                  <a:lnTo>
                    <a:pt x="236" y="2781"/>
                  </a:lnTo>
                  <a:lnTo>
                    <a:pt x="225" y="2788"/>
                  </a:lnTo>
                  <a:lnTo>
                    <a:pt x="214" y="2796"/>
                  </a:lnTo>
                  <a:lnTo>
                    <a:pt x="202" y="2801"/>
                  </a:lnTo>
                  <a:lnTo>
                    <a:pt x="191" y="2808"/>
                  </a:lnTo>
                  <a:lnTo>
                    <a:pt x="179" y="2813"/>
                  </a:lnTo>
                  <a:lnTo>
                    <a:pt x="167" y="2819"/>
                  </a:lnTo>
                  <a:lnTo>
                    <a:pt x="157" y="2822"/>
                  </a:lnTo>
                  <a:lnTo>
                    <a:pt x="148" y="2826"/>
                  </a:lnTo>
                  <a:lnTo>
                    <a:pt x="138" y="2830"/>
                  </a:lnTo>
                  <a:lnTo>
                    <a:pt x="130" y="2834"/>
                  </a:lnTo>
                  <a:lnTo>
                    <a:pt x="121" y="2839"/>
                  </a:lnTo>
                  <a:lnTo>
                    <a:pt x="113" y="2843"/>
                  </a:lnTo>
                  <a:lnTo>
                    <a:pt x="105" y="2845"/>
                  </a:lnTo>
                  <a:lnTo>
                    <a:pt x="98" y="2848"/>
                  </a:lnTo>
                  <a:lnTo>
                    <a:pt x="88" y="2850"/>
                  </a:lnTo>
                  <a:lnTo>
                    <a:pt x="80" y="2853"/>
                  </a:lnTo>
                  <a:lnTo>
                    <a:pt x="71" y="2855"/>
                  </a:lnTo>
                  <a:lnTo>
                    <a:pt x="64" y="2859"/>
                  </a:lnTo>
                  <a:lnTo>
                    <a:pt x="56" y="2860"/>
                  </a:lnTo>
                  <a:lnTo>
                    <a:pt x="49" y="2863"/>
                  </a:lnTo>
                  <a:lnTo>
                    <a:pt x="43" y="2864"/>
                  </a:lnTo>
                  <a:lnTo>
                    <a:pt x="36" y="2866"/>
                  </a:lnTo>
                  <a:lnTo>
                    <a:pt x="30" y="2866"/>
                  </a:lnTo>
                  <a:lnTo>
                    <a:pt x="23" y="2868"/>
                  </a:lnTo>
                  <a:lnTo>
                    <a:pt x="16" y="2869"/>
                  </a:lnTo>
                  <a:lnTo>
                    <a:pt x="10" y="2873"/>
                  </a:lnTo>
                  <a:lnTo>
                    <a:pt x="2" y="2870"/>
                  </a:lnTo>
                  <a:lnTo>
                    <a:pt x="0" y="2865"/>
                  </a:lnTo>
                  <a:lnTo>
                    <a:pt x="0" y="2860"/>
                  </a:lnTo>
                  <a:lnTo>
                    <a:pt x="3" y="2860"/>
                  </a:lnTo>
                  <a:lnTo>
                    <a:pt x="8" y="2860"/>
                  </a:lnTo>
                  <a:lnTo>
                    <a:pt x="13" y="2859"/>
                  </a:lnTo>
                  <a:lnTo>
                    <a:pt x="21" y="2853"/>
                  </a:lnTo>
                  <a:lnTo>
                    <a:pt x="31" y="2850"/>
                  </a:lnTo>
                  <a:lnTo>
                    <a:pt x="40" y="2847"/>
                  </a:lnTo>
                  <a:lnTo>
                    <a:pt x="53" y="2846"/>
                  </a:lnTo>
                  <a:lnTo>
                    <a:pt x="59" y="2844"/>
                  </a:lnTo>
                  <a:lnTo>
                    <a:pt x="67" y="2842"/>
                  </a:lnTo>
                  <a:lnTo>
                    <a:pt x="75" y="2840"/>
                  </a:lnTo>
                  <a:lnTo>
                    <a:pt x="82" y="2837"/>
                  </a:lnTo>
                  <a:lnTo>
                    <a:pt x="89" y="2834"/>
                  </a:lnTo>
                  <a:lnTo>
                    <a:pt x="95" y="2831"/>
                  </a:lnTo>
                  <a:lnTo>
                    <a:pt x="102" y="2826"/>
                  </a:lnTo>
                  <a:lnTo>
                    <a:pt x="109" y="2822"/>
                  </a:lnTo>
                  <a:lnTo>
                    <a:pt x="119" y="2819"/>
                  </a:lnTo>
                  <a:lnTo>
                    <a:pt x="130" y="2814"/>
                  </a:lnTo>
                  <a:lnTo>
                    <a:pt x="138" y="2809"/>
                  </a:lnTo>
                  <a:lnTo>
                    <a:pt x="147" y="2806"/>
                  </a:lnTo>
                  <a:lnTo>
                    <a:pt x="155" y="2799"/>
                  </a:lnTo>
                  <a:lnTo>
                    <a:pt x="164" y="2795"/>
                  </a:lnTo>
                  <a:lnTo>
                    <a:pt x="171" y="2789"/>
                  </a:lnTo>
                  <a:lnTo>
                    <a:pt x="180" y="2785"/>
                  </a:lnTo>
                  <a:lnTo>
                    <a:pt x="188" y="2779"/>
                  </a:lnTo>
                  <a:lnTo>
                    <a:pt x="197" y="2775"/>
                  </a:lnTo>
                  <a:lnTo>
                    <a:pt x="204" y="2769"/>
                  </a:lnTo>
                  <a:lnTo>
                    <a:pt x="213" y="2766"/>
                  </a:lnTo>
                  <a:lnTo>
                    <a:pt x="249" y="2741"/>
                  </a:lnTo>
                  <a:lnTo>
                    <a:pt x="287" y="2714"/>
                  </a:lnTo>
                  <a:lnTo>
                    <a:pt x="321" y="2687"/>
                  </a:lnTo>
                  <a:lnTo>
                    <a:pt x="356" y="2659"/>
                  </a:lnTo>
                  <a:lnTo>
                    <a:pt x="388" y="2630"/>
                  </a:lnTo>
                  <a:lnTo>
                    <a:pt x="421" y="2600"/>
                  </a:lnTo>
                  <a:lnTo>
                    <a:pt x="454" y="2569"/>
                  </a:lnTo>
                  <a:lnTo>
                    <a:pt x="487" y="2540"/>
                  </a:lnTo>
                  <a:lnTo>
                    <a:pt x="509" y="2512"/>
                  </a:lnTo>
                  <a:lnTo>
                    <a:pt x="532" y="2485"/>
                  </a:lnTo>
                  <a:lnTo>
                    <a:pt x="554" y="2456"/>
                  </a:lnTo>
                  <a:lnTo>
                    <a:pt x="578" y="2430"/>
                  </a:lnTo>
                  <a:lnTo>
                    <a:pt x="602" y="2403"/>
                  </a:lnTo>
                  <a:lnTo>
                    <a:pt x="630" y="2380"/>
                  </a:lnTo>
                  <a:lnTo>
                    <a:pt x="658" y="2358"/>
                  </a:lnTo>
                  <a:lnTo>
                    <a:pt x="691" y="2342"/>
                  </a:lnTo>
                  <a:lnTo>
                    <a:pt x="693" y="2335"/>
                  </a:lnTo>
                  <a:lnTo>
                    <a:pt x="699" y="2332"/>
                  </a:lnTo>
                  <a:lnTo>
                    <a:pt x="707" y="2330"/>
                  </a:lnTo>
                  <a:lnTo>
                    <a:pt x="714" y="2327"/>
                  </a:lnTo>
                  <a:lnTo>
                    <a:pt x="723" y="2322"/>
                  </a:lnTo>
                  <a:lnTo>
                    <a:pt x="735" y="2320"/>
                  </a:lnTo>
                  <a:lnTo>
                    <a:pt x="743" y="2320"/>
                  </a:lnTo>
                  <a:lnTo>
                    <a:pt x="752" y="2320"/>
                  </a:lnTo>
                  <a:lnTo>
                    <a:pt x="759" y="2319"/>
                  </a:lnTo>
                  <a:lnTo>
                    <a:pt x="769" y="2319"/>
                  </a:lnTo>
                  <a:lnTo>
                    <a:pt x="777" y="2318"/>
                  </a:lnTo>
                  <a:lnTo>
                    <a:pt x="785" y="2316"/>
                  </a:lnTo>
                  <a:lnTo>
                    <a:pt x="792" y="2316"/>
                  </a:lnTo>
                  <a:lnTo>
                    <a:pt x="801" y="2316"/>
                  </a:lnTo>
                  <a:lnTo>
                    <a:pt x="809" y="2315"/>
                  </a:lnTo>
                  <a:lnTo>
                    <a:pt x="818" y="2316"/>
                  </a:lnTo>
                  <a:lnTo>
                    <a:pt x="825" y="2316"/>
                  </a:lnTo>
                  <a:lnTo>
                    <a:pt x="835" y="2319"/>
                  </a:lnTo>
                  <a:lnTo>
                    <a:pt x="843" y="2319"/>
                  </a:lnTo>
                  <a:lnTo>
                    <a:pt x="852" y="2319"/>
                  </a:lnTo>
                  <a:lnTo>
                    <a:pt x="860" y="2316"/>
                  </a:lnTo>
                  <a:lnTo>
                    <a:pt x="869" y="2314"/>
                  </a:lnTo>
                  <a:lnTo>
                    <a:pt x="880" y="2318"/>
                  </a:lnTo>
                  <a:lnTo>
                    <a:pt x="892" y="2316"/>
                  </a:lnTo>
                  <a:lnTo>
                    <a:pt x="901" y="2315"/>
                  </a:lnTo>
                  <a:lnTo>
                    <a:pt x="911" y="2314"/>
                  </a:lnTo>
                  <a:lnTo>
                    <a:pt x="921" y="2312"/>
                  </a:lnTo>
                  <a:lnTo>
                    <a:pt x="931" y="2310"/>
                  </a:lnTo>
                  <a:lnTo>
                    <a:pt x="940" y="2307"/>
                  </a:lnTo>
                  <a:lnTo>
                    <a:pt x="948" y="2303"/>
                  </a:lnTo>
                  <a:lnTo>
                    <a:pt x="958" y="2300"/>
                  </a:lnTo>
                  <a:lnTo>
                    <a:pt x="968" y="2297"/>
                  </a:lnTo>
                  <a:lnTo>
                    <a:pt x="972" y="2291"/>
                  </a:lnTo>
                  <a:lnTo>
                    <a:pt x="977" y="2290"/>
                  </a:lnTo>
                  <a:lnTo>
                    <a:pt x="981" y="2288"/>
                  </a:lnTo>
                  <a:lnTo>
                    <a:pt x="986" y="2285"/>
                  </a:lnTo>
                  <a:lnTo>
                    <a:pt x="993" y="2276"/>
                  </a:lnTo>
                  <a:lnTo>
                    <a:pt x="1002" y="2269"/>
                  </a:lnTo>
                  <a:lnTo>
                    <a:pt x="1012" y="2260"/>
                  </a:lnTo>
                  <a:lnTo>
                    <a:pt x="1022" y="2254"/>
                  </a:lnTo>
                  <a:lnTo>
                    <a:pt x="1032" y="2247"/>
                  </a:lnTo>
                  <a:lnTo>
                    <a:pt x="1042" y="2241"/>
                  </a:lnTo>
                  <a:lnTo>
                    <a:pt x="1053" y="2235"/>
                  </a:lnTo>
                  <a:lnTo>
                    <a:pt x="1065" y="2233"/>
                  </a:lnTo>
                  <a:lnTo>
                    <a:pt x="1081" y="2226"/>
                  </a:lnTo>
                  <a:lnTo>
                    <a:pt x="1097" y="2219"/>
                  </a:lnTo>
                  <a:lnTo>
                    <a:pt x="1110" y="2208"/>
                  </a:lnTo>
                  <a:lnTo>
                    <a:pt x="1122" y="2196"/>
                  </a:lnTo>
                  <a:lnTo>
                    <a:pt x="1131" y="2181"/>
                  </a:lnTo>
                  <a:lnTo>
                    <a:pt x="1140" y="2166"/>
                  </a:lnTo>
                  <a:lnTo>
                    <a:pt x="1145" y="2149"/>
                  </a:lnTo>
                  <a:lnTo>
                    <a:pt x="1151" y="2134"/>
                  </a:lnTo>
                  <a:lnTo>
                    <a:pt x="1150" y="2126"/>
                  </a:lnTo>
                  <a:lnTo>
                    <a:pt x="1152" y="2122"/>
                  </a:lnTo>
                  <a:lnTo>
                    <a:pt x="1154" y="2116"/>
                  </a:lnTo>
                  <a:lnTo>
                    <a:pt x="1156" y="2112"/>
                  </a:lnTo>
                  <a:lnTo>
                    <a:pt x="1159" y="2103"/>
                  </a:lnTo>
                  <a:lnTo>
                    <a:pt x="1166" y="2094"/>
                  </a:lnTo>
                  <a:lnTo>
                    <a:pt x="1170" y="2086"/>
                  </a:lnTo>
                  <a:lnTo>
                    <a:pt x="1176" y="2077"/>
                  </a:lnTo>
                  <a:lnTo>
                    <a:pt x="1181" y="2069"/>
                  </a:lnTo>
                  <a:lnTo>
                    <a:pt x="1188" y="2064"/>
                  </a:lnTo>
                  <a:lnTo>
                    <a:pt x="1195" y="2057"/>
                  </a:lnTo>
                  <a:lnTo>
                    <a:pt x="1202" y="2053"/>
                  </a:lnTo>
                  <a:lnTo>
                    <a:pt x="1209" y="2046"/>
                  </a:lnTo>
                  <a:lnTo>
                    <a:pt x="1216" y="2041"/>
                  </a:lnTo>
                  <a:lnTo>
                    <a:pt x="1222" y="2034"/>
                  </a:lnTo>
                  <a:lnTo>
                    <a:pt x="1230" y="2029"/>
                  </a:lnTo>
                  <a:lnTo>
                    <a:pt x="1236" y="2022"/>
                  </a:lnTo>
                  <a:lnTo>
                    <a:pt x="1243" y="2015"/>
                  </a:lnTo>
                  <a:lnTo>
                    <a:pt x="1248" y="2009"/>
                  </a:lnTo>
                  <a:lnTo>
                    <a:pt x="1255" y="2002"/>
                  </a:lnTo>
                  <a:lnTo>
                    <a:pt x="1259" y="1994"/>
                  </a:lnTo>
                  <a:lnTo>
                    <a:pt x="1265" y="1988"/>
                  </a:lnTo>
                  <a:lnTo>
                    <a:pt x="1268" y="1980"/>
                  </a:lnTo>
                  <a:lnTo>
                    <a:pt x="1273" y="1972"/>
                  </a:lnTo>
                  <a:lnTo>
                    <a:pt x="1273" y="1964"/>
                  </a:lnTo>
                  <a:lnTo>
                    <a:pt x="1274" y="1957"/>
                  </a:lnTo>
                  <a:lnTo>
                    <a:pt x="1273" y="1948"/>
                  </a:lnTo>
                  <a:lnTo>
                    <a:pt x="1273" y="1942"/>
                  </a:lnTo>
                  <a:lnTo>
                    <a:pt x="1270" y="1934"/>
                  </a:lnTo>
                  <a:lnTo>
                    <a:pt x="1268" y="1927"/>
                  </a:lnTo>
                  <a:lnTo>
                    <a:pt x="1264" y="1921"/>
                  </a:lnTo>
                  <a:lnTo>
                    <a:pt x="1259" y="1916"/>
                  </a:lnTo>
                  <a:lnTo>
                    <a:pt x="1252" y="1912"/>
                  </a:lnTo>
                  <a:lnTo>
                    <a:pt x="1247" y="1908"/>
                  </a:lnTo>
                  <a:lnTo>
                    <a:pt x="1241" y="1903"/>
                  </a:lnTo>
                  <a:lnTo>
                    <a:pt x="1234" y="1903"/>
                  </a:lnTo>
                  <a:lnTo>
                    <a:pt x="1224" y="1893"/>
                  </a:lnTo>
                  <a:lnTo>
                    <a:pt x="1213" y="1888"/>
                  </a:lnTo>
                  <a:lnTo>
                    <a:pt x="1201" y="1882"/>
                  </a:lnTo>
                  <a:lnTo>
                    <a:pt x="1191" y="1878"/>
                  </a:lnTo>
                  <a:lnTo>
                    <a:pt x="1168" y="1869"/>
                  </a:lnTo>
                  <a:lnTo>
                    <a:pt x="1145" y="1863"/>
                  </a:lnTo>
                  <a:lnTo>
                    <a:pt x="1122" y="1855"/>
                  </a:lnTo>
                  <a:lnTo>
                    <a:pt x="1100" y="1850"/>
                  </a:lnTo>
                  <a:lnTo>
                    <a:pt x="1076" y="1846"/>
                  </a:lnTo>
                  <a:lnTo>
                    <a:pt x="1053" y="1844"/>
                  </a:lnTo>
                  <a:lnTo>
                    <a:pt x="1029" y="1843"/>
                  </a:lnTo>
                  <a:lnTo>
                    <a:pt x="1006" y="1846"/>
                  </a:lnTo>
                  <a:lnTo>
                    <a:pt x="998" y="1846"/>
                  </a:lnTo>
                  <a:lnTo>
                    <a:pt x="990" y="1846"/>
                  </a:lnTo>
                  <a:lnTo>
                    <a:pt x="984" y="1844"/>
                  </a:lnTo>
                  <a:lnTo>
                    <a:pt x="978" y="1841"/>
                  </a:lnTo>
                  <a:lnTo>
                    <a:pt x="980" y="1836"/>
                  </a:lnTo>
                  <a:lnTo>
                    <a:pt x="986" y="1833"/>
                  </a:lnTo>
                  <a:lnTo>
                    <a:pt x="996" y="1830"/>
                  </a:lnTo>
                  <a:lnTo>
                    <a:pt x="1006" y="1828"/>
                  </a:lnTo>
                  <a:lnTo>
                    <a:pt x="1017" y="1827"/>
                  </a:lnTo>
                  <a:lnTo>
                    <a:pt x="1029" y="1827"/>
                  </a:lnTo>
                  <a:lnTo>
                    <a:pt x="1035" y="1826"/>
                  </a:lnTo>
                  <a:lnTo>
                    <a:pt x="1044" y="1827"/>
                  </a:lnTo>
                  <a:lnTo>
                    <a:pt x="1051" y="1825"/>
                  </a:lnTo>
                  <a:lnTo>
                    <a:pt x="1057" y="1821"/>
                  </a:lnTo>
                  <a:lnTo>
                    <a:pt x="1064" y="1811"/>
                  </a:lnTo>
                  <a:lnTo>
                    <a:pt x="1070" y="1802"/>
                  </a:lnTo>
                  <a:lnTo>
                    <a:pt x="1077" y="1792"/>
                  </a:lnTo>
                  <a:lnTo>
                    <a:pt x="1087" y="1787"/>
                  </a:lnTo>
                  <a:lnTo>
                    <a:pt x="1092" y="1776"/>
                  </a:lnTo>
                  <a:lnTo>
                    <a:pt x="1099" y="1765"/>
                  </a:lnTo>
                  <a:lnTo>
                    <a:pt x="1103" y="1754"/>
                  </a:lnTo>
                  <a:lnTo>
                    <a:pt x="1110" y="1744"/>
                  </a:lnTo>
                  <a:lnTo>
                    <a:pt x="1113" y="1737"/>
                  </a:lnTo>
                  <a:lnTo>
                    <a:pt x="1119" y="1731"/>
                  </a:lnTo>
                  <a:lnTo>
                    <a:pt x="1122" y="1724"/>
                  </a:lnTo>
                  <a:lnTo>
                    <a:pt x="1128" y="1719"/>
                  </a:lnTo>
                  <a:lnTo>
                    <a:pt x="1132" y="1711"/>
                  </a:lnTo>
                  <a:lnTo>
                    <a:pt x="1136" y="1704"/>
                  </a:lnTo>
                  <a:lnTo>
                    <a:pt x="1141" y="1698"/>
                  </a:lnTo>
                  <a:lnTo>
                    <a:pt x="1145" y="1691"/>
                  </a:lnTo>
                  <a:lnTo>
                    <a:pt x="1157" y="1670"/>
                  </a:lnTo>
                  <a:lnTo>
                    <a:pt x="1169" y="1649"/>
                  </a:lnTo>
                  <a:lnTo>
                    <a:pt x="1179" y="1626"/>
                  </a:lnTo>
                  <a:lnTo>
                    <a:pt x="1188" y="1604"/>
                  </a:lnTo>
                  <a:lnTo>
                    <a:pt x="1192" y="1581"/>
                  </a:lnTo>
                  <a:lnTo>
                    <a:pt x="1197" y="1558"/>
                  </a:lnTo>
                  <a:lnTo>
                    <a:pt x="1197" y="1534"/>
                  </a:lnTo>
                  <a:lnTo>
                    <a:pt x="1196" y="1511"/>
                  </a:lnTo>
                  <a:lnTo>
                    <a:pt x="1196" y="1498"/>
                  </a:lnTo>
                  <a:lnTo>
                    <a:pt x="1197" y="1484"/>
                  </a:lnTo>
                  <a:lnTo>
                    <a:pt x="1198" y="1472"/>
                  </a:lnTo>
                  <a:lnTo>
                    <a:pt x="1199" y="1461"/>
                  </a:lnTo>
                  <a:lnTo>
                    <a:pt x="1199" y="1449"/>
                  </a:lnTo>
                  <a:lnTo>
                    <a:pt x="1200" y="1437"/>
                  </a:lnTo>
                  <a:lnTo>
                    <a:pt x="1201" y="1425"/>
                  </a:lnTo>
                  <a:lnTo>
                    <a:pt x="1203" y="1414"/>
                  </a:lnTo>
                  <a:lnTo>
                    <a:pt x="1206" y="1405"/>
                  </a:lnTo>
                  <a:lnTo>
                    <a:pt x="1209" y="1398"/>
                  </a:lnTo>
                  <a:lnTo>
                    <a:pt x="1211" y="1389"/>
                  </a:lnTo>
                  <a:lnTo>
                    <a:pt x="1211" y="1381"/>
                  </a:lnTo>
                  <a:lnTo>
                    <a:pt x="1216" y="1371"/>
                  </a:lnTo>
                  <a:lnTo>
                    <a:pt x="1220" y="1362"/>
                  </a:lnTo>
                  <a:lnTo>
                    <a:pt x="1223" y="1353"/>
                  </a:lnTo>
                  <a:lnTo>
                    <a:pt x="1227" y="1343"/>
                  </a:lnTo>
                  <a:lnTo>
                    <a:pt x="1228" y="1332"/>
                  </a:lnTo>
                  <a:lnTo>
                    <a:pt x="1229" y="1322"/>
                  </a:lnTo>
                  <a:lnTo>
                    <a:pt x="1228" y="1312"/>
                  </a:lnTo>
                  <a:lnTo>
                    <a:pt x="1227" y="1303"/>
                  </a:lnTo>
                  <a:lnTo>
                    <a:pt x="1227" y="1293"/>
                  </a:lnTo>
                  <a:lnTo>
                    <a:pt x="1227" y="1286"/>
                  </a:lnTo>
                  <a:lnTo>
                    <a:pt x="1229" y="1276"/>
                  </a:lnTo>
                  <a:lnTo>
                    <a:pt x="1234" y="1268"/>
                  </a:lnTo>
                  <a:lnTo>
                    <a:pt x="1235" y="1257"/>
                  </a:lnTo>
                  <a:lnTo>
                    <a:pt x="1239" y="1247"/>
                  </a:lnTo>
                  <a:lnTo>
                    <a:pt x="1244" y="1238"/>
                  </a:lnTo>
                  <a:lnTo>
                    <a:pt x="1251" y="1231"/>
                  </a:lnTo>
                  <a:lnTo>
                    <a:pt x="1257" y="1222"/>
                  </a:lnTo>
                  <a:lnTo>
                    <a:pt x="1264" y="1214"/>
                  </a:lnTo>
                  <a:lnTo>
                    <a:pt x="1270" y="1206"/>
                  </a:lnTo>
                  <a:lnTo>
                    <a:pt x="1277" y="1200"/>
                  </a:lnTo>
                  <a:lnTo>
                    <a:pt x="1278" y="1193"/>
                  </a:lnTo>
                  <a:lnTo>
                    <a:pt x="1281" y="1187"/>
                  </a:lnTo>
                  <a:lnTo>
                    <a:pt x="1285" y="1180"/>
                  </a:lnTo>
                  <a:lnTo>
                    <a:pt x="1288" y="1175"/>
                  </a:lnTo>
                  <a:lnTo>
                    <a:pt x="1287" y="1164"/>
                  </a:lnTo>
                  <a:lnTo>
                    <a:pt x="1287" y="1154"/>
                  </a:lnTo>
                  <a:lnTo>
                    <a:pt x="1287" y="1144"/>
                  </a:lnTo>
                  <a:lnTo>
                    <a:pt x="1288" y="1136"/>
                  </a:lnTo>
                  <a:lnTo>
                    <a:pt x="1292" y="1129"/>
                  </a:lnTo>
                  <a:lnTo>
                    <a:pt x="1298" y="1124"/>
                  </a:lnTo>
                  <a:lnTo>
                    <a:pt x="1302" y="1120"/>
                  </a:lnTo>
                  <a:lnTo>
                    <a:pt x="1309" y="1116"/>
                  </a:lnTo>
                  <a:lnTo>
                    <a:pt x="1319" y="1109"/>
                  </a:lnTo>
                  <a:lnTo>
                    <a:pt x="1331" y="1101"/>
                  </a:lnTo>
                  <a:lnTo>
                    <a:pt x="1340" y="1100"/>
                  </a:lnTo>
                  <a:lnTo>
                    <a:pt x="1346" y="1095"/>
                  </a:lnTo>
                  <a:lnTo>
                    <a:pt x="1363" y="1091"/>
                  </a:lnTo>
                  <a:lnTo>
                    <a:pt x="1381" y="1090"/>
                  </a:lnTo>
                  <a:lnTo>
                    <a:pt x="1400" y="1089"/>
                  </a:lnTo>
                  <a:lnTo>
                    <a:pt x="1419" y="1091"/>
                  </a:lnTo>
                  <a:lnTo>
                    <a:pt x="1436" y="1093"/>
                  </a:lnTo>
                  <a:lnTo>
                    <a:pt x="1454" y="1099"/>
                  </a:lnTo>
                  <a:lnTo>
                    <a:pt x="1471" y="1104"/>
                  </a:lnTo>
                  <a:lnTo>
                    <a:pt x="1488" y="1111"/>
                  </a:lnTo>
                  <a:lnTo>
                    <a:pt x="1494" y="1112"/>
                  </a:lnTo>
                  <a:lnTo>
                    <a:pt x="1499" y="1112"/>
                  </a:lnTo>
                  <a:lnTo>
                    <a:pt x="1505" y="1111"/>
                  </a:lnTo>
                  <a:lnTo>
                    <a:pt x="1510" y="1110"/>
                  </a:lnTo>
                  <a:lnTo>
                    <a:pt x="1519" y="1103"/>
                  </a:lnTo>
                  <a:lnTo>
                    <a:pt x="1529" y="1095"/>
                  </a:lnTo>
                  <a:lnTo>
                    <a:pt x="1536" y="1084"/>
                  </a:lnTo>
                  <a:lnTo>
                    <a:pt x="1547" y="1075"/>
                  </a:lnTo>
                  <a:lnTo>
                    <a:pt x="1552" y="1069"/>
                  </a:lnTo>
                  <a:lnTo>
                    <a:pt x="1556" y="1064"/>
                  </a:lnTo>
                  <a:lnTo>
                    <a:pt x="1558" y="1057"/>
                  </a:lnTo>
                  <a:lnTo>
                    <a:pt x="1561" y="1050"/>
                  </a:lnTo>
                  <a:lnTo>
                    <a:pt x="1563" y="1042"/>
                  </a:lnTo>
                  <a:lnTo>
                    <a:pt x="1566" y="1033"/>
                  </a:lnTo>
                  <a:lnTo>
                    <a:pt x="1567" y="1024"/>
                  </a:lnTo>
                  <a:lnTo>
                    <a:pt x="1566" y="1016"/>
                  </a:lnTo>
                  <a:lnTo>
                    <a:pt x="1562" y="1005"/>
                  </a:lnTo>
                  <a:lnTo>
                    <a:pt x="1554" y="999"/>
                  </a:lnTo>
                  <a:lnTo>
                    <a:pt x="1545" y="992"/>
                  </a:lnTo>
                  <a:lnTo>
                    <a:pt x="1536" y="989"/>
                  </a:lnTo>
                  <a:lnTo>
                    <a:pt x="1529" y="983"/>
                  </a:lnTo>
                  <a:lnTo>
                    <a:pt x="1521" y="979"/>
                  </a:lnTo>
                  <a:lnTo>
                    <a:pt x="1514" y="975"/>
                  </a:lnTo>
                  <a:lnTo>
                    <a:pt x="1508" y="971"/>
                  </a:lnTo>
                  <a:lnTo>
                    <a:pt x="1500" y="966"/>
                  </a:lnTo>
                  <a:lnTo>
                    <a:pt x="1494" y="961"/>
                  </a:lnTo>
                  <a:lnTo>
                    <a:pt x="1487" y="956"/>
                  </a:lnTo>
                  <a:lnTo>
                    <a:pt x="1480" y="951"/>
                  </a:lnTo>
                  <a:lnTo>
                    <a:pt x="1475" y="949"/>
                  </a:lnTo>
                  <a:lnTo>
                    <a:pt x="1471" y="946"/>
                  </a:lnTo>
                  <a:lnTo>
                    <a:pt x="1466" y="942"/>
                  </a:lnTo>
                  <a:lnTo>
                    <a:pt x="1463" y="938"/>
                  </a:lnTo>
                  <a:lnTo>
                    <a:pt x="1451" y="932"/>
                  </a:lnTo>
                  <a:lnTo>
                    <a:pt x="1441" y="925"/>
                  </a:lnTo>
                  <a:lnTo>
                    <a:pt x="1430" y="917"/>
                  </a:lnTo>
                  <a:lnTo>
                    <a:pt x="1420" y="913"/>
                  </a:lnTo>
                  <a:lnTo>
                    <a:pt x="1413" y="905"/>
                  </a:lnTo>
                  <a:lnTo>
                    <a:pt x="1407" y="900"/>
                  </a:lnTo>
                  <a:lnTo>
                    <a:pt x="1400" y="894"/>
                  </a:lnTo>
                  <a:lnTo>
                    <a:pt x="1394" y="892"/>
                  </a:lnTo>
                  <a:lnTo>
                    <a:pt x="1386" y="886"/>
                  </a:lnTo>
                  <a:lnTo>
                    <a:pt x="1379" y="879"/>
                  </a:lnTo>
                  <a:lnTo>
                    <a:pt x="1372" y="872"/>
                  </a:lnTo>
                  <a:lnTo>
                    <a:pt x="1365" y="867"/>
                  </a:lnTo>
                  <a:lnTo>
                    <a:pt x="1357" y="860"/>
                  </a:lnTo>
                  <a:lnTo>
                    <a:pt x="1350" y="854"/>
                  </a:lnTo>
                  <a:lnTo>
                    <a:pt x="1343" y="847"/>
                  </a:lnTo>
                  <a:lnTo>
                    <a:pt x="1338" y="842"/>
                  </a:lnTo>
                  <a:lnTo>
                    <a:pt x="1328" y="834"/>
                  </a:lnTo>
                  <a:lnTo>
                    <a:pt x="1325" y="835"/>
                  </a:lnTo>
                  <a:lnTo>
                    <a:pt x="1329" y="864"/>
                  </a:lnTo>
                  <a:lnTo>
                    <a:pt x="1333" y="893"/>
                  </a:lnTo>
                  <a:lnTo>
                    <a:pt x="1334" y="924"/>
                  </a:lnTo>
                  <a:lnTo>
                    <a:pt x="1334" y="955"/>
                  </a:lnTo>
                  <a:lnTo>
                    <a:pt x="1331" y="983"/>
                  </a:lnTo>
                  <a:lnTo>
                    <a:pt x="1325" y="1013"/>
                  </a:lnTo>
                  <a:lnTo>
                    <a:pt x="1317" y="1042"/>
                  </a:lnTo>
                  <a:lnTo>
                    <a:pt x="1306" y="1070"/>
                  </a:lnTo>
                  <a:lnTo>
                    <a:pt x="1305" y="1077"/>
                  </a:lnTo>
                  <a:lnTo>
                    <a:pt x="1300" y="1084"/>
                  </a:lnTo>
                  <a:lnTo>
                    <a:pt x="1296" y="1091"/>
                  </a:lnTo>
                  <a:lnTo>
                    <a:pt x="1298" y="1101"/>
                  </a:lnTo>
                  <a:lnTo>
                    <a:pt x="1290" y="1105"/>
                  </a:lnTo>
                  <a:lnTo>
                    <a:pt x="1288" y="1113"/>
                  </a:lnTo>
                  <a:lnTo>
                    <a:pt x="1280" y="1115"/>
                  </a:lnTo>
                  <a:lnTo>
                    <a:pt x="1275" y="1115"/>
                  </a:lnTo>
                  <a:lnTo>
                    <a:pt x="1269" y="1112"/>
                  </a:lnTo>
                  <a:lnTo>
                    <a:pt x="1266" y="1109"/>
                  </a:lnTo>
                  <a:lnTo>
                    <a:pt x="1262" y="1103"/>
                  </a:lnTo>
                  <a:lnTo>
                    <a:pt x="1258" y="1099"/>
                  </a:lnTo>
                  <a:lnTo>
                    <a:pt x="1254" y="1094"/>
                  </a:lnTo>
                  <a:lnTo>
                    <a:pt x="1250" y="1092"/>
                  </a:lnTo>
                  <a:lnTo>
                    <a:pt x="1241" y="1086"/>
                  </a:lnTo>
                  <a:lnTo>
                    <a:pt x="1233" y="1079"/>
                  </a:lnTo>
                  <a:lnTo>
                    <a:pt x="1225" y="1073"/>
                  </a:lnTo>
                  <a:lnTo>
                    <a:pt x="1218" y="1069"/>
                  </a:lnTo>
                  <a:lnTo>
                    <a:pt x="1209" y="1064"/>
                  </a:lnTo>
                  <a:lnTo>
                    <a:pt x="1201" y="1060"/>
                  </a:lnTo>
                  <a:lnTo>
                    <a:pt x="1192" y="1056"/>
                  </a:lnTo>
                  <a:lnTo>
                    <a:pt x="1184" y="1055"/>
                  </a:lnTo>
                  <a:lnTo>
                    <a:pt x="1177" y="1049"/>
                  </a:lnTo>
                  <a:lnTo>
                    <a:pt x="1168" y="1049"/>
                  </a:lnTo>
                  <a:lnTo>
                    <a:pt x="1159" y="1043"/>
                  </a:lnTo>
                  <a:lnTo>
                    <a:pt x="1152" y="1040"/>
                  </a:lnTo>
                  <a:lnTo>
                    <a:pt x="1143" y="1038"/>
                  </a:lnTo>
                  <a:lnTo>
                    <a:pt x="1135" y="1038"/>
                  </a:lnTo>
                  <a:lnTo>
                    <a:pt x="1125" y="1037"/>
                  </a:lnTo>
                  <a:lnTo>
                    <a:pt x="1117" y="1037"/>
                  </a:lnTo>
                  <a:lnTo>
                    <a:pt x="1108" y="1037"/>
                  </a:lnTo>
                  <a:lnTo>
                    <a:pt x="1100" y="1037"/>
                  </a:lnTo>
                  <a:lnTo>
                    <a:pt x="1095" y="1039"/>
                  </a:lnTo>
                  <a:lnTo>
                    <a:pt x="1089" y="1040"/>
                  </a:lnTo>
                  <a:lnTo>
                    <a:pt x="1083" y="1040"/>
                  </a:lnTo>
                  <a:lnTo>
                    <a:pt x="1077" y="1042"/>
                  </a:lnTo>
                  <a:lnTo>
                    <a:pt x="1072" y="1036"/>
                  </a:lnTo>
                  <a:lnTo>
                    <a:pt x="1072" y="1032"/>
                  </a:lnTo>
                  <a:lnTo>
                    <a:pt x="1081" y="1029"/>
                  </a:lnTo>
                  <a:lnTo>
                    <a:pt x="1090" y="1024"/>
                  </a:lnTo>
                  <a:lnTo>
                    <a:pt x="1098" y="1020"/>
                  </a:lnTo>
                  <a:lnTo>
                    <a:pt x="1108" y="1022"/>
                  </a:lnTo>
                  <a:lnTo>
                    <a:pt x="1113" y="1021"/>
                  </a:lnTo>
                  <a:lnTo>
                    <a:pt x="1119" y="1022"/>
                  </a:lnTo>
                  <a:lnTo>
                    <a:pt x="1123" y="1022"/>
                  </a:lnTo>
                  <a:lnTo>
                    <a:pt x="1130" y="1022"/>
                  </a:lnTo>
                  <a:lnTo>
                    <a:pt x="1137" y="1022"/>
                  </a:lnTo>
                  <a:lnTo>
                    <a:pt x="1145" y="1021"/>
                  </a:lnTo>
                  <a:lnTo>
                    <a:pt x="1153" y="1020"/>
                  </a:lnTo>
                  <a:lnTo>
                    <a:pt x="1163" y="1022"/>
                  </a:lnTo>
                  <a:lnTo>
                    <a:pt x="1169" y="1023"/>
                  </a:lnTo>
                  <a:lnTo>
                    <a:pt x="1178" y="1025"/>
                  </a:lnTo>
                  <a:lnTo>
                    <a:pt x="1186" y="1027"/>
                  </a:lnTo>
                  <a:lnTo>
                    <a:pt x="1195" y="1029"/>
                  </a:lnTo>
                  <a:lnTo>
                    <a:pt x="1201" y="1031"/>
                  </a:lnTo>
                  <a:lnTo>
                    <a:pt x="1209" y="1034"/>
                  </a:lnTo>
                  <a:lnTo>
                    <a:pt x="1217" y="1036"/>
                  </a:lnTo>
                  <a:lnTo>
                    <a:pt x="1224" y="1042"/>
                  </a:lnTo>
                  <a:lnTo>
                    <a:pt x="1233" y="1047"/>
                  </a:lnTo>
                  <a:lnTo>
                    <a:pt x="1244" y="1055"/>
                  </a:lnTo>
                  <a:lnTo>
                    <a:pt x="1248" y="1058"/>
                  </a:lnTo>
                  <a:lnTo>
                    <a:pt x="1254" y="1061"/>
                  </a:lnTo>
                  <a:lnTo>
                    <a:pt x="1261" y="1065"/>
                  </a:lnTo>
                  <a:lnTo>
                    <a:pt x="1267" y="1068"/>
                  </a:lnTo>
                  <a:lnTo>
                    <a:pt x="1270" y="1058"/>
                  </a:lnTo>
                  <a:lnTo>
                    <a:pt x="1275" y="1049"/>
                  </a:lnTo>
                  <a:lnTo>
                    <a:pt x="1279" y="1040"/>
                  </a:lnTo>
                  <a:lnTo>
                    <a:pt x="1284" y="1032"/>
                  </a:lnTo>
                  <a:lnTo>
                    <a:pt x="1287" y="1022"/>
                  </a:lnTo>
                  <a:lnTo>
                    <a:pt x="1290" y="1013"/>
                  </a:lnTo>
                  <a:lnTo>
                    <a:pt x="1294" y="1004"/>
                  </a:lnTo>
                  <a:lnTo>
                    <a:pt x="1298" y="997"/>
                  </a:lnTo>
                  <a:lnTo>
                    <a:pt x="1300" y="983"/>
                  </a:lnTo>
                  <a:lnTo>
                    <a:pt x="1302" y="970"/>
                  </a:lnTo>
                  <a:lnTo>
                    <a:pt x="1305" y="957"/>
                  </a:lnTo>
                  <a:lnTo>
                    <a:pt x="1308" y="945"/>
                  </a:lnTo>
                  <a:lnTo>
                    <a:pt x="1309" y="932"/>
                  </a:lnTo>
                  <a:lnTo>
                    <a:pt x="1311" y="918"/>
                  </a:lnTo>
                  <a:lnTo>
                    <a:pt x="1313" y="906"/>
                  </a:lnTo>
                  <a:lnTo>
                    <a:pt x="1316" y="895"/>
                  </a:lnTo>
                  <a:lnTo>
                    <a:pt x="1313" y="889"/>
                  </a:lnTo>
                  <a:lnTo>
                    <a:pt x="1313" y="882"/>
                  </a:lnTo>
                  <a:lnTo>
                    <a:pt x="1313" y="876"/>
                  </a:lnTo>
                  <a:lnTo>
                    <a:pt x="1314" y="870"/>
                  </a:lnTo>
                  <a:lnTo>
                    <a:pt x="1314" y="859"/>
                  </a:lnTo>
                  <a:lnTo>
                    <a:pt x="1312" y="849"/>
                  </a:lnTo>
                  <a:lnTo>
                    <a:pt x="1312" y="842"/>
                  </a:lnTo>
                  <a:lnTo>
                    <a:pt x="1310" y="836"/>
                  </a:lnTo>
                  <a:lnTo>
                    <a:pt x="1306" y="829"/>
                  </a:lnTo>
                  <a:lnTo>
                    <a:pt x="1308" y="824"/>
                  </a:lnTo>
                  <a:lnTo>
                    <a:pt x="1306" y="813"/>
                  </a:lnTo>
                  <a:lnTo>
                    <a:pt x="1300" y="805"/>
                  </a:lnTo>
                  <a:lnTo>
                    <a:pt x="1292" y="796"/>
                  </a:lnTo>
                  <a:lnTo>
                    <a:pt x="1287" y="789"/>
                  </a:lnTo>
                  <a:lnTo>
                    <a:pt x="1273" y="769"/>
                  </a:lnTo>
                  <a:lnTo>
                    <a:pt x="1259" y="749"/>
                  </a:lnTo>
                  <a:lnTo>
                    <a:pt x="1246" y="728"/>
                  </a:lnTo>
                  <a:lnTo>
                    <a:pt x="1235" y="709"/>
                  </a:lnTo>
                  <a:lnTo>
                    <a:pt x="1224" y="687"/>
                  </a:lnTo>
                  <a:lnTo>
                    <a:pt x="1217" y="666"/>
                  </a:lnTo>
                  <a:lnTo>
                    <a:pt x="1210" y="643"/>
                  </a:lnTo>
                  <a:lnTo>
                    <a:pt x="1207" y="620"/>
                  </a:lnTo>
                  <a:lnTo>
                    <a:pt x="1200" y="605"/>
                  </a:lnTo>
                  <a:lnTo>
                    <a:pt x="1197" y="592"/>
                  </a:lnTo>
                  <a:lnTo>
                    <a:pt x="1192" y="579"/>
                  </a:lnTo>
                  <a:lnTo>
                    <a:pt x="1190" y="566"/>
                  </a:lnTo>
                  <a:lnTo>
                    <a:pt x="1187" y="551"/>
                  </a:lnTo>
                  <a:lnTo>
                    <a:pt x="1185" y="538"/>
                  </a:lnTo>
                  <a:lnTo>
                    <a:pt x="1183" y="525"/>
                  </a:lnTo>
                  <a:lnTo>
                    <a:pt x="1180" y="512"/>
                  </a:lnTo>
                  <a:lnTo>
                    <a:pt x="1179" y="501"/>
                  </a:lnTo>
                  <a:lnTo>
                    <a:pt x="1178" y="491"/>
                  </a:lnTo>
                  <a:lnTo>
                    <a:pt x="1177" y="481"/>
                  </a:lnTo>
                  <a:lnTo>
                    <a:pt x="1176" y="471"/>
                  </a:lnTo>
                  <a:lnTo>
                    <a:pt x="1175" y="460"/>
                  </a:lnTo>
                  <a:lnTo>
                    <a:pt x="1174" y="450"/>
                  </a:lnTo>
                  <a:lnTo>
                    <a:pt x="1174" y="440"/>
                  </a:lnTo>
                  <a:lnTo>
                    <a:pt x="1176" y="432"/>
                  </a:lnTo>
                  <a:lnTo>
                    <a:pt x="1170" y="426"/>
                  </a:lnTo>
                  <a:lnTo>
                    <a:pt x="1164" y="427"/>
                  </a:lnTo>
                  <a:lnTo>
                    <a:pt x="1156" y="428"/>
                  </a:lnTo>
                  <a:lnTo>
                    <a:pt x="1151" y="426"/>
                  </a:lnTo>
                  <a:lnTo>
                    <a:pt x="1152" y="421"/>
                  </a:lnTo>
                  <a:lnTo>
                    <a:pt x="1157" y="421"/>
                  </a:lnTo>
                  <a:lnTo>
                    <a:pt x="1164" y="420"/>
                  </a:lnTo>
                  <a:lnTo>
                    <a:pt x="1172" y="418"/>
                  </a:lnTo>
                  <a:lnTo>
                    <a:pt x="1177" y="413"/>
                  </a:lnTo>
                  <a:lnTo>
                    <a:pt x="1184" y="409"/>
                  </a:lnTo>
                  <a:lnTo>
                    <a:pt x="1189" y="403"/>
                  </a:lnTo>
                  <a:lnTo>
                    <a:pt x="1195" y="399"/>
                  </a:lnTo>
                  <a:lnTo>
                    <a:pt x="1205" y="387"/>
                  </a:lnTo>
                  <a:lnTo>
                    <a:pt x="1214" y="376"/>
                  </a:lnTo>
                  <a:lnTo>
                    <a:pt x="1217" y="365"/>
                  </a:lnTo>
                  <a:lnTo>
                    <a:pt x="1220" y="355"/>
                  </a:lnTo>
                  <a:lnTo>
                    <a:pt x="1223" y="344"/>
                  </a:lnTo>
                  <a:lnTo>
                    <a:pt x="1229" y="335"/>
                  </a:lnTo>
                  <a:lnTo>
                    <a:pt x="1228" y="325"/>
                  </a:lnTo>
                  <a:lnTo>
                    <a:pt x="1228" y="316"/>
                  </a:lnTo>
                  <a:lnTo>
                    <a:pt x="1225" y="306"/>
                  </a:lnTo>
                  <a:lnTo>
                    <a:pt x="1222" y="300"/>
                  </a:lnTo>
                  <a:lnTo>
                    <a:pt x="1214" y="292"/>
                  </a:lnTo>
                  <a:lnTo>
                    <a:pt x="1206" y="288"/>
                  </a:lnTo>
                  <a:lnTo>
                    <a:pt x="1196" y="284"/>
                  </a:lnTo>
                  <a:lnTo>
                    <a:pt x="1186" y="284"/>
                  </a:lnTo>
                  <a:lnTo>
                    <a:pt x="1175" y="288"/>
                  </a:lnTo>
                  <a:lnTo>
                    <a:pt x="1165" y="293"/>
                  </a:lnTo>
                  <a:lnTo>
                    <a:pt x="1156" y="300"/>
                  </a:lnTo>
                  <a:lnTo>
                    <a:pt x="1151" y="310"/>
                  </a:lnTo>
                  <a:lnTo>
                    <a:pt x="1145" y="305"/>
                  </a:lnTo>
                  <a:lnTo>
                    <a:pt x="1144" y="302"/>
                  </a:lnTo>
                  <a:lnTo>
                    <a:pt x="1146" y="298"/>
                  </a:lnTo>
                  <a:lnTo>
                    <a:pt x="1148" y="294"/>
                  </a:lnTo>
                  <a:lnTo>
                    <a:pt x="1157" y="284"/>
                  </a:lnTo>
                  <a:lnTo>
                    <a:pt x="1169" y="279"/>
                  </a:lnTo>
                  <a:lnTo>
                    <a:pt x="1176" y="276"/>
                  </a:lnTo>
                  <a:lnTo>
                    <a:pt x="1183" y="274"/>
                  </a:lnTo>
                  <a:lnTo>
                    <a:pt x="1189" y="274"/>
                  </a:lnTo>
                  <a:lnTo>
                    <a:pt x="1196" y="277"/>
                  </a:lnTo>
                  <a:lnTo>
                    <a:pt x="1202" y="276"/>
                  </a:lnTo>
                  <a:lnTo>
                    <a:pt x="1209" y="278"/>
                  </a:lnTo>
                  <a:lnTo>
                    <a:pt x="1217" y="281"/>
                  </a:lnTo>
                  <a:lnTo>
                    <a:pt x="1227" y="284"/>
                  </a:lnTo>
                  <a:lnTo>
                    <a:pt x="1235" y="293"/>
                  </a:lnTo>
                  <a:lnTo>
                    <a:pt x="1242" y="305"/>
                  </a:lnTo>
                  <a:lnTo>
                    <a:pt x="1243" y="311"/>
                  </a:lnTo>
                  <a:lnTo>
                    <a:pt x="1245" y="317"/>
                  </a:lnTo>
                  <a:lnTo>
                    <a:pt x="1247" y="324"/>
                  </a:lnTo>
                  <a:lnTo>
                    <a:pt x="1250" y="330"/>
                  </a:lnTo>
                  <a:lnTo>
                    <a:pt x="1246" y="337"/>
                  </a:lnTo>
                  <a:lnTo>
                    <a:pt x="1245" y="345"/>
                  </a:lnTo>
                  <a:lnTo>
                    <a:pt x="1244" y="352"/>
                  </a:lnTo>
                  <a:lnTo>
                    <a:pt x="1242" y="362"/>
                  </a:lnTo>
                  <a:lnTo>
                    <a:pt x="1241" y="372"/>
                  </a:lnTo>
                  <a:lnTo>
                    <a:pt x="1239" y="382"/>
                  </a:lnTo>
                  <a:lnTo>
                    <a:pt x="1234" y="392"/>
                  </a:lnTo>
                  <a:lnTo>
                    <a:pt x="1230" y="403"/>
                  </a:lnTo>
                  <a:lnTo>
                    <a:pt x="1229" y="410"/>
                  </a:lnTo>
                  <a:lnTo>
                    <a:pt x="1224" y="416"/>
                  </a:lnTo>
                  <a:lnTo>
                    <a:pt x="1219" y="433"/>
                  </a:lnTo>
                  <a:lnTo>
                    <a:pt x="1216" y="451"/>
                  </a:lnTo>
                  <a:lnTo>
                    <a:pt x="1212" y="469"/>
                  </a:lnTo>
                  <a:lnTo>
                    <a:pt x="1212" y="488"/>
                  </a:lnTo>
                  <a:lnTo>
                    <a:pt x="1211" y="505"/>
                  </a:lnTo>
                  <a:lnTo>
                    <a:pt x="1212" y="524"/>
                  </a:lnTo>
                  <a:lnTo>
                    <a:pt x="1213" y="543"/>
                  </a:lnTo>
                  <a:lnTo>
                    <a:pt x="1217" y="561"/>
                  </a:lnTo>
                  <a:lnTo>
                    <a:pt x="1218" y="568"/>
                  </a:lnTo>
                  <a:lnTo>
                    <a:pt x="1220" y="574"/>
                  </a:lnTo>
                  <a:lnTo>
                    <a:pt x="1220" y="582"/>
                  </a:lnTo>
                  <a:lnTo>
                    <a:pt x="1221" y="590"/>
                  </a:lnTo>
                  <a:lnTo>
                    <a:pt x="1221" y="598"/>
                  </a:lnTo>
                  <a:lnTo>
                    <a:pt x="1223" y="605"/>
                  </a:lnTo>
                  <a:lnTo>
                    <a:pt x="1225" y="612"/>
                  </a:lnTo>
                  <a:lnTo>
                    <a:pt x="1230" y="620"/>
                  </a:lnTo>
                  <a:lnTo>
                    <a:pt x="1229" y="626"/>
                  </a:lnTo>
                  <a:lnTo>
                    <a:pt x="1231" y="634"/>
                  </a:lnTo>
                  <a:lnTo>
                    <a:pt x="1233" y="642"/>
                  </a:lnTo>
                  <a:lnTo>
                    <a:pt x="1236" y="649"/>
                  </a:lnTo>
                  <a:lnTo>
                    <a:pt x="1238" y="653"/>
                  </a:lnTo>
                  <a:lnTo>
                    <a:pt x="1239" y="658"/>
                  </a:lnTo>
                  <a:lnTo>
                    <a:pt x="1240" y="663"/>
                  </a:lnTo>
                  <a:lnTo>
                    <a:pt x="1242" y="670"/>
                  </a:lnTo>
                  <a:lnTo>
                    <a:pt x="1265" y="721"/>
                  </a:lnTo>
                  <a:lnTo>
                    <a:pt x="1270" y="726"/>
                  </a:lnTo>
                  <a:lnTo>
                    <a:pt x="1273" y="735"/>
                  </a:lnTo>
                  <a:lnTo>
                    <a:pt x="1275" y="740"/>
                  </a:lnTo>
                  <a:lnTo>
                    <a:pt x="1278" y="746"/>
                  </a:lnTo>
                  <a:lnTo>
                    <a:pt x="1283" y="751"/>
                  </a:lnTo>
                  <a:lnTo>
                    <a:pt x="1287" y="757"/>
                  </a:lnTo>
                  <a:lnTo>
                    <a:pt x="1290" y="761"/>
                  </a:lnTo>
                  <a:lnTo>
                    <a:pt x="1295" y="767"/>
                  </a:lnTo>
                  <a:lnTo>
                    <a:pt x="1297" y="773"/>
                  </a:lnTo>
                  <a:lnTo>
                    <a:pt x="1300" y="781"/>
                  </a:lnTo>
                  <a:lnTo>
                    <a:pt x="1310" y="795"/>
                  </a:lnTo>
                  <a:lnTo>
                    <a:pt x="1323" y="810"/>
                  </a:lnTo>
                  <a:lnTo>
                    <a:pt x="1336" y="824"/>
                  </a:lnTo>
                  <a:lnTo>
                    <a:pt x="1351" y="838"/>
                  </a:lnTo>
                  <a:lnTo>
                    <a:pt x="1364" y="850"/>
                  </a:lnTo>
                  <a:lnTo>
                    <a:pt x="1379" y="864"/>
                  </a:lnTo>
                  <a:lnTo>
                    <a:pt x="1395" y="875"/>
                  </a:lnTo>
                  <a:lnTo>
                    <a:pt x="1411" y="886"/>
                  </a:lnTo>
                  <a:lnTo>
                    <a:pt x="1419" y="892"/>
                  </a:lnTo>
                  <a:lnTo>
                    <a:pt x="1429" y="900"/>
                  </a:lnTo>
                  <a:lnTo>
                    <a:pt x="1440" y="906"/>
                  </a:lnTo>
                  <a:lnTo>
                    <a:pt x="1451" y="913"/>
                  </a:lnTo>
                  <a:lnTo>
                    <a:pt x="1462" y="918"/>
                  </a:lnTo>
                  <a:lnTo>
                    <a:pt x="1473" y="925"/>
                  </a:lnTo>
                  <a:lnTo>
                    <a:pt x="1484" y="932"/>
                  </a:lnTo>
                  <a:lnTo>
                    <a:pt x="1496" y="938"/>
                  </a:lnTo>
                  <a:lnTo>
                    <a:pt x="1502" y="942"/>
                  </a:lnTo>
                  <a:lnTo>
                    <a:pt x="1509" y="945"/>
                  </a:lnTo>
                  <a:lnTo>
                    <a:pt x="1517" y="948"/>
                  </a:lnTo>
                  <a:lnTo>
                    <a:pt x="1524" y="951"/>
                  </a:lnTo>
                  <a:lnTo>
                    <a:pt x="1531" y="954"/>
                  </a:lnTo>
                  <a:lnTo>
                    <a:pt x="1539" y="957"/>
                  </a:lnTo>
                  <a:lnTo>
                    <a:pt x="1545" y="960"/>
                  </a:lnTo>
                  <a:lnTo>
                    <a:pt x="1553" y="966"/>
                  </a:lnTo>
                  <a:lnTo>
                    <a:pt x="1562" y="969"/>
                  </a:lnTo>
                  <a:lnTo>
                    <a:pt x="1572" y="973"/>
                  </a:lnTo>
                  <a:lnTo>
                    <a:pt x="1582" y="975"/>
                  </a:lnTo>
                  <a:lnTo>
                    <a:pt x="1594" y="969"/>
                  </a:lnTo>
                  <a:lnTo>
                    <a:pt x="1608" y="954"/>
                  </a:lnTo>
                  <a:lnTo>
                    <a:pt x="1623" y="938"/>
                  </a:lnTo>
                  <a:lnTo>
                    <a:pt x="1638" y="922"/>
                  </a:lnTo>
                  <a:lnTo>
                    <a:pt x="1653" y="905"/>
                  </a:lnTo>
                  <a:lnTo>
                    <a:pt x="1666" y="887"/>
                  </a:lnTo>
                  <a:lnTo>
                    <a:pt x="1679" y="869"/>
                  </a:lnTo>
                  <a:lnTo>
                    <a:pt x="1693" y="851"/>
                  </a:lnTo>
                  <a:lnTo>
                    <a:pt x="1706" y="835"/>
                  </a:lnTo>
                  <a:lnTo>
                    <a:pt x="1707" y="829"/>
                  </a:lnTo>
                  <a:lnTo>
                    <a:pt x="1713" y="826"/>
                  </a:lnTo>
                  <a:lnTo>
                    <a:pt x="1717" y="820"/>
                  </a:lnTo>
                  <a:lnTo>
                    <a:pt x="1720" y="813"/>
                  </a:lnTo>
                  <a:lnTo>
                    <a:pt x="1721" y="806"/>
                  </a:lnTo>
                  <a:lnTo>
                    <a:pt x="1723" y="801"/>
                  </a:lnTo>
                  <a:lnTo>
                    <a:pt x="1723" y="793"/>
                  </a:lnTo>
                  <a:lnTo>
                    <a:pt x="1723" y="787"/>
                  </a:lnTo>
                  <a:lnTo>
                    <a:pt x="1723" y="780"/>
                  </a:lnTo>
                  <a:lnTo>
                    <a:pt x="1723" y="773"/>
                  </a:lnTo>
                  <a:lnTo>
                    <a:pt x="1719" y="770"/>
                  </a:lnTo>
                  <a:lnTo>
                    <a:pt x="1719" y="767"/>
                  </a:lnTo>
                  <a:lnTo>
                    <a:pt x="1720" y="764"/>
                  </a:lnTo>
                  <a:lnTo>
                    <a:pt x="1719" y="760"/>
                  </a:lnTo>
                  <a:lnTo>
                    <a:pt x="1718" y="753"/>
                  </a:lnTo>
                  <a:lnTo>
                    <a:pt x="1717" y="746"/>
                  </a:lnTo>
                  <a:lnTo>
                    <a:pt x="1713" y="739"/>
                  </a:lnTo>
                  <a:lnTo>
                    <a:pt x="1711" y="733"/>
                  </a:lnTo>
                  <a:lnTo>
                    <a:pt x="1705" y="723"/>
                  </a:lnTo>
                  <a:lnTo>
                    <a:pt x="1698" y="714"/>
                  </a:lnTo>
                  <a:lnTo>
                    <a:pt x="1691" y="705"/>
                  </a:lnTo>
                  <a:lnTo>
                    <a:pt x="1686" y="695"/>
                  </a:lnTo>
                  <a:lnTo>
                    <a:pt x="1677" y="688"/>
                  </a:lnTo>
                  <a:lnTo>
                    <a:pt x="1677" y="685"/>
                  </a:lnTo>
                  <a:lnTo>
                    <a:pt x="1677" y="684"/>
                  </a:lnTo>
                  <a:lnTo>
                    <a:pt x="1669" y="682"/>
                  </a:lnTo>
                  <a:lnTo>
                    <a:pt x="1665" y="680"/>
                  </a:lnTo>
                  <a:lnTo>
                    <a:pt x="1660" y="678"/>
                  </a:lnTo>
                  <a:lnTo>
                    <a:pt x="1655" y="677"/>
                  </a:lnTo>
                  <a:lnTo>
                    <a:pt x="1645" y="672"/>
                  </a:lnTo>
                  <a:lnTo>
                    <a:pt x="1635" y="670"/>
                  </a:lnTo>
                  <a:lnTo>
                    <a:pt x="1626" y="670"/>
                  </a:lnTo>
                  <a:lnTo>
                    <a:pt x="1617" y="670"/>
                  </a:lnTo>
                  <a:lnTo>
                    <a:pt x="1607" y="669"/>
                  </a:lnTo>
                  <a:lnTo>
                    <a:pt x="1598" y="669"/>
                  </a:lnTo>
                  <a:lnTo>
                    <a:pt x="1588" y="666"/>
                  </a:lnTo>
                  <a:lnTo>
                    <a:pt x="1582" y="662"/>
                  </a:lnTo>
                  <a:lnTo>
                    <a:pt x="1575" y="656"/>
                  </a:lnTo>
                  <a:lnTo>
                    <a:pt x="1569" y="650"/>
                  </a:lnTo>
                  <a:lnTo>
                    <a:pt x="1565" y="644"/>
                  </a:lnTo>
                  <a:lnTo>
                    <a:pt x="1562" y="638"/>
                  </a:lnTo>
                  <a:lnTo>
                    <a:pt x="1558" y="631"/>
                  </a:lnTo>
                  <a:lnTo>
                    <a:pt x="1557" y="624"/>
                  </a:lnTo>
                  <a:lnTo>
                    <a:pt x="1556" y="617"/>
                  </a:lnTo>
                  <a:lnTo>
                    <a:pt x="1556" y="611"/>
                  </a:lnTo>
                  <a:lnTo>
                    <a:pt x="1554" y="609"/>
                  </a:lnTo>
                  <a:lnTo>
                    <a:pt x="1556" y="601"/>
                  </a:lnTo>
                  <a:lnTo>
                    <a:pt x="1557" y="593"/>
                  </a:lnTo>
                  <a:lnTo>
                    <a:pt x="1556" y="585"/>
                  </a:lnTo>
                  <a:lnTo>
                    <a:pt x="1561" y="578"/>
                  </a:lnTo>
                  <a:lnTo>
                    <a:pt x="1556" y="569"/>
                  </a:lnTo>
                  <a:lnTo>
                    <a:pt x="1555" y="562"/>
                  </a:lnTo>
                  <a:lnTo>
                    <a:pt x="1554" y="555"/>
                  </a:lnTo>
                  <a:lnTo>
                    <a:pt x="1553" y="548"/>
                  </a:lnTo>
                  <a:lnTo>
                    <a:pt x="1551" y="540"/>
                  </a:lnTo>
                  <a:lnTo>
                    <a:pt x="1549" y="534"/>
                  </a:lnTo>
                  <a:lnTo>
                    <a:pt x="1544" y="527"/>
                  </a:lnTo>
                  <a:lnTo>
                    <a:pt x="1539" y="523"/>
                  </a:lnTo>
                  <a:lnTo>
                    <a:pt x="1536" y="517"/>
                  </a:lnTo>
                  <a:lnTo>
                    <a:pt x="1531" y="513"/>
                  </a:lnTo>
                  <a:lnTo>
                    <a:pt x="1524" y="514"/>
                  </a:lnTo>
                  <a:lnTo>
                    <a:pt x="1519" y="514"/>
                  </a:lnTo>
                  <a:lnTo>
                    <a:pt x="1512" y="511"/>
                  </a:lnTo>
                  <a:lnTo>
                    <a:pt x="1510" y="505"/>
                  </a:lnTo>
                  <a:lnTo>
                    <a:pt x="1510" y="500"/>
                  </a:lnTo>
                  <a:lnTo>
                    <a:pt x="1516" y="499"/>
                  </a:lnTo>
                  <a:lnTo>
                    <a:pt x="1522" y="500"/>
                  </a:lnTo>
                  <a:lnTo>
                    <a:pt x="1528" y="501"/>
                  </a:lnTo>
                  <a:lnTo>
                    <a:pt x="1534" y="504"/>
                  </a:lnTo>
                  <a:lnTo>
                    <a:pt x="1545" y="511"/>
                  </a:lnTo>
                  <a:lnTo>
                    <a:pt x="1556" y="517"/>
                  </a:lnTo>
                  <a:lnTo>
                    <a:pt x="1561" y="528"/>
                  </a:lnTo>
                  <a:lnTo>
                    <a:pt x="1568" y="539"/>
                  </a:lnTo>
                  <a:lnTo>
                    <a:pt x="1571" y="545"/>
                  </a:lnTo>
                  <a:lnTo>
                    <a:pt x="1573" y="550"/>
                  </a:lnTo>
                  <a:lnTo>
                    <a:pt x="1573" y="557"/>
                  </a:lnTo>
                  <a:lnTo>
                    <a:pt x="1574" y="563"/>
                  </a:lnTo>
                  <a:lnTo>
                    <a:pt x="1574" y="571"/>
                  </a:lnTo>
                  <a:lnTo>
                    <a:pt x="1575" y="579"/>
                  </a:lnTo>
                  <a:lnTo>
                    <a:pt x="1577" y="587"/>
                  </a:lnTo>
                  <a:lnTo>
                    <a:pt x="1579" y="596"/>
                  </a:lnTo>
                  <a:lnTo>
                    <a:pt x="1576" y="600"/>
                  </a:lnTo>
                  <a:lnTo>
                    <a:pt x="1579" y="603"/>
                  </a:lnTo>
                  <a:lnTo>
                    <a:pt x="1580" y="606"/>
                  </a:lnTo>
                  <a:lnTo>
                    <a:pt x="1579" y="611"/>
                  </a:lnTo>
                  <a:lnTo>
                    <a:pt x="1584" y="616"/>
                  </a:lnTo>
                  <a:lnTo>
                    <a:pt x="1585" y="624"/>
                  </a:lnTo>
                  <a:lnTo>
                    <a:pt x="1585" y="631"/>
                  </a:lnTo>
                  <a:lnTo>
                    <a:pt x="1591" y="637"/>
                  </a:lnTo>
                  <a:lnTo>
                    <a:pt x="1596" y="639"/>
                  </a:lnTo>
                  <a:lnTo>
                    <a:pt x="1600" y="645"/>
                  </a:lnTo>
                  <a:lnTo>
                    <a:pt x="1605" y="649"/>
                  </a:lnTo>
                  <a:lnTo>
                    <a:pt x="1612" y="651"/>
                  </a:lnTo>
                  <a:lnTo>
                    <a:pt x="1618" y="654"/>
                  </a:lnTo>
                  <a:lnTo>
                    <a:pt x="1626" y="656"/>
                  </a:lnTo>
                  <a:lnTo>
                    <a:pt x="1634" y="658"/>
                  </a:lnTo>
                  <a:lnTo>
                    <a:pt x="1643" y="659"/>
                  </a:lnTo>
                  <a:lnTo>
                    <a:pt x="1651" y="659"/>
                  </a:lnTo>
                  <a:lnTo>
                    <a:pt x="1660" y="659"/>
                  </a:lnTo>
                  <a:lnTo>
                    <a:pt x="1668" y="659"/>
                  </a:lnTo>
                  <a:lnTo>
                    <a:pt x="1677" y="659"/>
                  </a:lnTo>
                  <a:lnTo>
                    <a:pt x="1684" y="659"/>
                  </a:lnTo>
                  <a:lnTo>
                    <a:pt x="1693" y="661"/>
                  </a:lnTo>
                  <a:lnTo>
                    <a:pt x="1699" y="665"/>
                  </a:lnTo>
                  <a:lnTo>
                    <a:pt x="1708" y="670"/>
                  </a:lnTo>
                  <a:lnTo>
                    <a:pt x="1717" y="677"/>
                  </a:lnTo>
                  <a:lnTo>
                    <a:pt x="1726" y="683"/>
                  </a:lnTo>
                  <a:lnTo>
                    <a:pt x="1729" y="687"/>
                  </a:lnTo>
                  <a:lnTo>
                    <a:pt x="1732" y="691"/>
                  </a:lnTo>
                  <a:lnTo>
                    <a:pt x="1734" y="696"/>
                  </a:lnTo>
                  <a:lnTo>
                    <a:pt x="1737" y="703"/>
                  </a:lnTo>
                  <a:lnTo>
                    <a:pt x="1740" y="707"/>
                  </a:lnTo>
                  <a:lnTo>
                    <a:pt x="1743" y="714"/>
                  </a:lnTo>
                  <a:lnTo>
                    <a:pt x="1746" y="721"/>
                  </a:lnTo>
                  <a:lnTo>
                    <a:pt x="1750" y="727"/>
                  </a:lnTo>
                  <a:lnTo>
                    <a:pt x="1752" y="734"/>
                  </a:lnTo>
                  <a:lnTo>
                    <a:pt x="1754" y="742"/>
                  </a:lnTo>
                  <a:lnTo>
                    <a:pt x="1756" y="748"/>
                  </a:lnTo>
                  <a:lnTo>
                    <a:pt x="1760" y="756"/>
                  </a:lnTo>
                  <a:lnTo>
                    <a:pt x="1776" y="728"/>
                  </a:lnTo>
                  <a:lnTo>
                    <a:pt x="1795" y="702"/>
                  </a:lnTo>
                  <a:lnTo>
                    <a:pt x="1813" y="674"/>
                  </a:lnTo>
                  <a:lnTo>
                    <a:pt x="1833" y="648"/>
                  </a:lnTo>
                  <a:lnTo>
                    <a:pt x="1851" y="621"/>
                  </a:lnTo>
                  <a:lnTo>
                    <a:pt x="1870" y="594"/>
                  </a:lnTo>
                  <a:lnTo>
                    <a:pt x="1887" y="567"/>
                  </a:lnTo>
                  <a:lnTo>
                    <a:pt x="1906" y="540"/>
                  </a:lnTo>
                  <a:lnTo>
                    <a:pt x="1926" y="511"/>
                  </a:lnTo>
                  <a:lnTo>
                    <a:pt x="1945" y="481"/>
                  </a:lnTo>
                  <a:lnTo>
                    <a:pt x="1965" y="451"/>
                  </a:lnTo>
                  <a:lnTo>
                    <a:pt x="1986" y="422"/>
                  </a:lnTo>
                  <a:lnTo>
                    <a:pt x="2006" y="392"/>
                  </a:lnTo>
                  <a:lnTo>
                    <a:pt x="2026" y="362"/>
                  </a:lnTo>
                  <a:lnTo>
                    <a:pt x="2045" y="333"/>
                  </a:lnTo>
                  <a:lnTo>
                    <a:pt x="2066" y="304"/>
                  </a:lnTo>
                  <a:lnTo>
                    <a:pt x="2066" y="299"/>
                  </a:lnTo>
                  <a:lnTo>
                    <a:pt x="2071" y="296"/>
                  </a:lnTo>
                  <a:lnTo>
                    <a:pt x="2074" y="293"/>
                  </a:lnTo>
                  <a:lnTo>
                    <a:pt x="2076" y="290"/>
                  </a:lnTo>
                  <a:lnTo>
                    <a:pt x="2096" y="260"/>
                  </a:lnTo>
                  <a:lnTo>
                    <a:pt x="2116" y="230"/>
                  </a:lnTo>
                  <a:lnTo>
                    <a:pt x="2136" y="201"/>
                  </a:lnTo>
                  <a:lnTo>
                    <a:pt x="2155" y="171"/>
                  </a:lnTo>
                  <a:lnTo>
                    <a:pt x="2175" y="140"/>
                  </a:lnTo>
                  <a:lnTo>
                    <a:pt x="2195" y="111"/>
                  </a:lnTo>
                  <a:lnTo>
                    <a:pt x="2215" y="81"/>
                  </a:lnTo>
                  <a:lnTo>
                    <a:pt x="2236" y="51"/>
                  </a:lnTo>
                  <a:lnTo>
                    <a:pt x="2234" y="46"/>
                  </a:lnTo>
                  <a:lnTo>
                    <a:pt x="2238" y="40"/>
                  </a:lnTo>
                  <a:lnTo>
                    <a:pt x="2244" y="37"/>
                  </a:lnTo>
                  <a:lnTo>
                    <a:pt x="2252" y="30"/>
                  </a:lnTo>
                  <a:lnTo>
                    <a:pt x="2259" y="23"/>
                  </a:lnTo>
                  <a:lnTo>
                    <a:pt x="2266" y="16"/>
                  </a:lnTo>
                  <a:lnTo>
                    <a:pt x="2273" y="12"/>
                  </a:lnTo>
                  <a:lnTo>
                    <a:pt x="2280" y="8"/>
                  </a:lnTo>
                  <a:lnTo>
                    <a:pt x="2287" y="4"/>
                  </a:lnTo>
                  <a:lnTo>
                    <a:pt x="2295" y="2"/>
                  </a:lnTo>
                  <a:lnTo>
                    <a:pt x="2303" y="0"/>
                  </a:lnTo>
                  <a:lnTo>
                    <a:pt x="2310" y="0"/>
                  </a:lnTo>
                  <a:lnTo>
                    <a:pt x="2318" y="1"/>
                  </a:lnTo>
                  <a:lnTo>
                    <a:pt x="2327" y="5"/>
                  </a:lnTo>
                  <a:lnTo>
                    <a:pt x="2331" y="7"/>
                  </a:lnTo>
                  <a:lnTo>
                    <a:pt x="2336" y="14"/>
                  </a:lnTo>
                  <a:lnTo>
                    <a:pt x="2337" y="19"/>
                  </a:lnTo>
                  <a:lnTo>
                    <a:pt x="233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39" name="Freeform 59"/>
            <p:cNvSpPr>
              <a:spLocks/>
            </p:cNvSpPr>
            <p:nvPr/>
          </p:nvSpPr>
          <p:spPr bwMode="auto">
            <a:xfrm>
              <a:off x="570" y="922"/>
              <a:ext cx="162" cy="378"/>
            </a:xfrm>
            <a:custGeom>
              <a:avLst/>
              <a:gdLst>
                <a:gd name="T0" fmla="*/ 161 w 486"/>
                <a:gd name="T1" fmla="*/ 112 h 1134"/>
                <a:gd name="T2" fmla="*/ 159 w 486"/>
                <a:gd name="T3" fmla="*/ 199 h 1134"/>
                <a:gd name="T4" fmla="*/ 208 w 486"/>
                <a:gd name="T5" fmla="*/ 203 h 1134"/>
                <a:gd name="T6" fmla="*/ 208 w 486"/>
                <a:gd name="T7" fmla="*/ 211 h 1134"/>
                <a:gd name="T8" fmla="*/ 173 w 486"/>
                <a:gd name="T9" fmla="*/ 229 h 1134"/>
                <a:gd name="T10" fmla="*/ 155 w 486"/>
                <a:gd name="T11" fmla="*/ 317 h 1134"/>
                <a:gd name="T12" fmla="*/ 166 w 486"/>
                <a:gd name="T13" fmla="*/ 387 h 1134"/>
                <a:gd name="T14" fmla="*/ 183 w 486"/>
                <a:gd name="T15" fmla="*/ 433 h 1134"/>
                <a:gd name="T16" fmla="*/ 203 w 486"/>
                <a:gd name="T17" fmla="*/ 490 h 1134"/>
                <a:gd name="T18" fmla="*/ 218 w 486"/>
                <a:gd name="T19" fmla="*/ 548 h 1134"/>
                <a:gd name="T20" fmla="*/ 238 w 486"/>
                <a:gd name="T21" fmla="*/ 609 h 1134"/>
                <a:gd name="T22" fmla="*/ 254 w 486"/>
                <a:gd name="T23" fmla="*/ 660 h 1134"/>
                <a:gd name="T24" fmla="*/ 266 w 486"/>
                <a:gd name="T25" fmla="*/ 701 h 1134"/>
                <a:gd name="T26" fmla="*/ 274 w 486"/>
                <a:gd name="T27" fmla="*/ 771 h 1134"/>
                <a:gd name="T28" fmla="*/ 316 w 486"/>
                <a:gd name="T29" fmla="*/ 887 h 1134"/>
                <a:gd name="T30" fmla="*/ 345 w 486"/>
                <a:gd name="T31" fmla="*/ 946 h 1134"/>
                <a:gd name="T32" fmla="*/ 426 w 486"/>
                <a:gd name="T33" fmla="*/ 1038 h 1134"/>
                <a:gd name="T34" fmla="*/ 469 w 486"/>
                <a:gd name="T35" fmla="*/ 1097 h 1134"/>
                <a:gd name="T36" fmla="*/ 475 w 486"/>
                <a:gd name="T37" fmla="*/ 1133 h 1134"/>
                <a:gd name="T38" fmla="*/ 426 w 486"/>
                <a:gd name="T39" fmla="*/ 1104 h 1134"/>
                <a:gd name="T40" fmla="*/ 349 w 486"/>
                <a:gd name="T41" fmla="*/ 1075 h 1134"/>
                <a:gd name="T42" fmla="*/ 305 w 486"/>
                <a:gd name="T43" fmla="*/ 1049 h 1134"/>
                <a:gd name="T44" fmla="*/ 264 w 486"/>
                <a:gd name="T45" fmla="*/ 1015 h 1134"/>
                <a:gd name="T46" fmla="*/ 209 w 486"/>
                <a:gd name="T47" fmla="*/ 980 h 1134"/>
                <a:gd name="T48" fmla="*/ 127 w 486"/>
                <a:gd name="T49" fmla="*/ 978 h 1134"/>
                <a:gd name="T50" fmla="*/ 83 w 486"/>
                <a:gd name="T51" fmla="*/ 994 h 1134"/>
                <a:gd name="T52" fmla="*/ 110 w 486"/>
                <a:gd name="T53" fmla="*/ 968 h 1134"/>
                <a:gd name="T54" fmla="*/ 210 w 486"/>
                <a:gd name="T55" fmla="*/ 954 h 1134"/>
                <a:gd name="T56" fmla="*/ 292 w 486"/>
                <a:gd name="T57" fmla="*/ 997 h 1134"/>
                <a:gd name="T58" fmla="*/ 334 w 486"/>
                <a:gd name="T59" fmla="*/ 1049 h 1134"/>
                <a:gd name="T60" fmla="*/ 399 w 486"/>
                <a:gd name="T61" fmla="*/ 1077 h 1134"/>
                <a:gd name="T62" fmla="*/ 418 w 486"/>
                <a:gd name="T63" fmla="*/ 1067 h 1134"/>
                <a:gd name="T64" fmla="*/ 376 w 486"/>
                <a:gd name="T65" fmla="*/ 1002 h 1134"/>
                <a:gd name="T66" fmla="*/ 281 w 486"/>
                <a:gd name="T67" fmla="*/ 856 h 1134"/>
                <a:gd name="T68" fmla="*/ 253 w 486"/>
                <a:gd name="T69" fmla="*/ 774 h 1134"/>
                <a:gd name="T70" fmla="*/ 238 w 486"/>
                <a:gd name="T71" fmla="*/ 715 h 1134"/>
                <a:gd name="T72" fmla="*/ 214 w 486"/>
                <a:gd name="T73" fmla="*/ 679 h 1134"/>
                <a:gd name="T74" fmla="*/ 162 w 486"/>
                <a:gd name="T75" fmla="*/ 719 h 1134"/>
                <a:gd name="T76" fmla="*/ 98 w 486"/>
                <a:gd name="T77" fmla="*/ 793 h 1134"/>
                <a:gd name="T78" fmla="*/ 59 w 486"/>
                <a:gd name="T79" fmla="*/ 908 h 1134"/>
                <a:gd name="T80" fmla="*/ 23 w 486"/>
                <a:gd name="T81" fmla="*/ 1019 h 1134"/>
                <a:gd name="T82" fmla="*/ 0 w 486"/>
                <a:gd name="T83" fmla="*/ 1044 h 1134"/>
                <a:gd name="T84" fmla="*/ 17 w 486"/>
                <a:gd name="T85" fmla="*/ 998 h 1134"/>
                <a:gd name="T86" fmla="*/ 36 w 486"/>
                <a:gd name="T87" fmla="*/ 941 h 1134"/>
                <a:gd name="T88" fmla="*/ 49 w 486"/>
                <a:gd name="T89" fmla="*/ 879 h 1134"/>
                <a:gd name="T90" fmla="*/ 72 w 486"/>
                <a:gd name="T91" fmla="*/ 791 h 1134"/>
                <a:gd name="T92" fmla="*/ 114 w 486"/>
                <a:gd name="T93" fmla="*/ 720 h 1134"/>
                <a:gd name="T94" fmla="*/ 195 w 486"/>
                <a:gd name="T95" fmla="*/ 668 h 1134"/>
                <a:gd name="T96" fmla="*/ 217 w 486"/>
                <a:gd name="T97" fmla="*/ 621 h 1134"/>
                <a:gd name="T98" fmla="*/ 207 w 486"/>
                <a:gd name="T99" fmla="*/ 572 h 1134"/>
                <a:gd name="T100" fmla="*/ 197 w 486"/>
                <a:gd name="T101" fmla="*/ 531 h 1134"/>
                <a:gd name="T102" fmla="*/ 182 w 486"/>
                <a:gd name="T103" fmla="*/ 462 h 1134"/>
                <a:gd name="T104" fmla="*/ 163 w 486"/>
                <a:gd name="T105" fmla="*/ 415 h 1134"/>
                <a:gd name="T106" fmla="*/ 141 w 486"/>
                <a:gd name="T107" fmla="*/ 370 h 1134"/>
                <a:gd name="T108" fmla="*/ 137 w 486"/>
                <a:gd name="T109" fmla="*/ 321 h 1134"/>
                <a:gd name="T110" fmla="*/ 148 w 486"/>
                <a:gd name="T111" fmla="*/ 275 h 1134"/>
                <a:gd name="T112" fmla="*/ 150 w 486"/>
                <a:gd name="T113" fmla="*/ 227 h 1134"/>
                <a:gd name="T114" fmla="*/ 128 w 486"/>
                <a:gd name="T115" fmla="*/ 170 h 1134"/>
                <a:gd name="T116" fmla="*/ 137 w 486"/>
                <a:gd name="T117" fmla="*/ 107 h 1134"/>
                <a:gd name="T118" fmla="*/ 174 w 486"/>
                <a:gd name="T119" fmla="*/ 60 h 1134"/>
                <a:gd name="T120" fmla="*/ 199 w 486"/>
                <a:gd name="T121" fmla="*/ 12 h 1134"/>
                <a:gd name="T122" fmla="*/ 208 w 486"/>
                <a:gd name="T123" fmla="*/ 17 h 1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6"/>
                <a:gd name="T187" fmla="*/ 0 h 1134"/>
                <a:gd name="T188" fmla="*/ 486 w 486"/>
                <a:gd name="T189" fmla="*/ 1134 h 11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6" h="1134">
                  <a:moveTo>
                    <a:pt x="208" y="24"/>
                  </a:moveTo>
                  <a:lnTo>
                    <a:pt x="200" y="42"/>
                  </a:lnTo>
                  <a:lnTo>
                    <a:pt x="192" y="59"/>
                  </a:lnTo>
                  <a:lnTo>
                    <a:pt x="181" y="77"/>
                  </a:lnTo>
                  <a:lnTo>
                    <a:pt x="171" y="95"/>
                  </a:lnTo>
                  <a:lnTo>
                    <a:pt x="161" y="112"/>
                  </a:lnTo>
                  <a:lnTo>
                    <a:pt x="154" y="131"/>
                  </a:lnTo>
                  <a:lnTo>
                    <a:pt x="152" y="150"/>
                  </a:lnTo>
                  <a:lnTo>
                    <a:pt x="156" y="171"/>
                  </a:lnTo>
                  <a:lnTo>
                    <a:pt x="155" y="180"/>
                  </a:lnTo>
                  <a:lnTo>
                    <a:pt x="156" y="190"/>
                  </a:lnTo>
                  <a:lnTo>
                    <a:pt x="159" y="199"/>
                  </a:lnTo>
                  <a:lnTo>
                    <a:pt x="167" y="206"/>
                  </a:lnTo>
                  <a:lnTo>
                    <a:pt x="175" y="204"/>
                  </a:lnTo>
                  <a:lnTo>
                    <a:pt x="184" y="203"/>
                  </a:lnTo>
                  <a:lnTo>
                    <a:pt x="192" y="203"/>
                  </a:lnTo>
                  <a:lnTo>
                    <a:pt x="200" y="203"/>
                  </a:lnTo>
                  <a:lnTo>
                    <a:pt x="208" y="203"/>
                  </a:lnTo>
                  <a:lnTo>
                    <a:pt x="216" y="206"/>
                  </a:lnTo>
                  <a:lnTo>
                    <a:pt x="223" y="209"/>
                  </a:lnTo>
                  <a:lnTo>
                    <a:pt x="232" y="214"/>
                  </a:lnTo>
                  <a:lnTo>
                    <a:pt x="225" y="215"/>
                  </a:lnTo>
                  <a:lnTo>
                    <a:pt x="217" y="213"/>
                  </a:lnTo>
                  <a:lnTo>
                    <a:pt x="208" y="211"/>
                  </a:lnTo>
                  <a:lnTo>
                    <a:pt x="200" y="210"/>
                  </a:lnTo>
                  <a:lnTo>
                    <a:pt x="193" y="210"/>
                  </a:lnTo>
                  <a:lnTo>
                    <a:pt x="186" y="214"/>
                  </a:lnTo>
                  <a:lnTo>
                    <a:pt x="181" y="218"/>
                  </a:lnTo>
                  <a:lnTo>
                    <a:pt x="175" y="223"/>
                  </a:lnTo>
                  <a:lnTo>
                    <a:pt x="173" y="229"/>
                  </a:lnTo>
                  <a:lnTo>
                    <a:pt x="170" y="235"/>
                  </a:lnTo>
                  <a:lnTo>
                    <a:pt x="169" y="251"/>
                  </a:lnTo>
                  <a:lnTo>
                    <a:pt x="165" y="268"/>
                  </a:lnTo>
                  <a:lnTo>
                    <a:pt x="162" y="284"/>
                  </a:lnTo>
                  <a:lnTo>
                    <a:pt x="159" y="302"/>
                  </a:lnTo>
                  <a:lnTo>
                    <a:pt x="155" y="317"/>
                  </a:lnTo>
                  <a:lnTo>
                    <a:pt x="154" y="334"/>
                  </a:lnTo>
                  <a:lnTo>
                    <a:pt x="155" y="350"/>
                  </a:lnTo>
                  <a:lnTo>
                    <a:pt x="162" y="367"/>
                  </a:lnTo>
                  <a:lnTo>
                    <a:pt x="161" y="373"/>
                  </a:lnTo>
                  <a:lnTo>
                    <a:pt x="164" y="382"/>
                  </a:lnTo>
                  <a:lnTo>
                    <a:pt x="166" y="387"/>
                  </a:lnTo>
                  <a:lnTo>
                    <a:pt x="169" y="393"/>
                  </a:lnTo>
                  <a:lnTo>
                    <a:pt x="170" y="399"/>
                  </a:lnTo>
                  <a:lnTo>
                    <a:pt x="172" y="405"/>
                  </a:lnTo>
                  <a:lnTo>
                    <a:pt x="175" y="414"/>
                  </a:lnTo>
                  <a:lnTo>
                    <a:pt x="179" y="424"/>
                  </a:lnTo>
                  <a:lnTo>
                    <a:pt x="183" y="433"/>
                  </a:lnTo>
                  <a:lnTo>
                    <a:pt x="187" y="443"/>
                  </a:lnTo>
                  <a:lnTo>
                    <a:pt x="190" y="451"/>
                  </a:lnTo>
                  <a:lnTo>
                    <a:pt x="194" y="461"/>
                  </a:lnTo>
                  <a:lnTo>
                    <a:pt x="197" y="471"/>
                  </a:lnTo>
                  <a:lnTo>
                    <a:pt x="203" y="481"/>
                  </a:lnTo>
                  <a:lnTo>
                    <a:pt x="203" y="490"/>
                  </a:lnTo>
                  <a:lnTo>
                    <a:pt x="206" y="500"/>
                  </a:lnTo>
                  <a:lnTo>
                    <a:pt x="210" y="509"/>
                  </a:lnTo>
                  <a:lnTo>
                    <a:pt x="212" y="519"/>
                  </a:lnTo>
                  <a:lnTo>
                    <a:pt x="214" y="528"/>
                  </a:lnTo>
                  <a:lnTo>
                    <a:pt x="216" y="538"/>
                  </a:lnTo>
                  <a:lnTo>
                    <a:pt x="218" y="548"/>
                  </a:lnTo>
                  <a:lnTo>
                    <a:pt x="221" y="558"/>
                  </a:lnTo>
                  <a:lnTo>
                    <a:pt x="223" y="568"/>
                  </a:lnTo>
                  <a:lnTo>
                    <a:pt x="227" y="578"/>
                  </a:lnTo>
                  <a:lnTo>
                    <a:pt x="230" y="588"/>
                  </a:lnTo>
                  <a:lnTo>
                    <a:pt x="236" y="598"/>
                  </a:lnTo>
                  <a:lnTo>
                    <a:pt x="238" y="609"/>
                  </a:lnTo>
                  <a:lnTo>
                    <a:pt x="242" y="620"/>
                  </a:lnTo>
                  <a:lnTo>
                    <a:pt x="247" y="630"/>
                  </a:lnTo>
                  <a:lnTo>
                    <a:pt x="249" y="641"/>
                  </a:lnTo>
                  <a:lnTo>
                    <a:pt x="251" y="647"/>
                  </a:lnTo>
                  <a:lnTo>
                    <a:pt x="253" y="654"/>
                  </a:lnTo>
                  <a:lnTo>
                    <a:pt x="254" y="660"/>
                  </a:lnTo>
                  <a:lnTo>
                    <a:pt x="256" y="667"/>
                  </a:lnTo>
                  <a:lnTo>
                    <a:pt x="259" y="674"/>
                  </a:lnTo>
                  <a:lnTo>
                    <a:pt x="261" y="681"/>
                  </a:lnTo>
                  <a:lnTo>
                    <a:pt x="262" y="688"/>
                  </a:lnTo>
                  <a:lnTo>
                    <a:pt x="264" y="694"/>
                  </a:lnTo>
                  <a:lnTo>
                    <a:pt x="266" y="701"/>
                  </a:lnTo>
                  <a:lnTo>
                    <a:pt x="269" y="709"/>
                  </a:lnTo>
                  <a:lnTo>
                    <a:pt x="270" y="720"/>
                  </a:lnTo>
                  <a:lnTo>
                    <a:pt x="273" y="732"/>
                  </a:lnTo>
                  <a:lnTo>
                    <a:pt x="272" y="741"/>
                  </a:lnTo>
                  <a:lnTo>
                    <a:pt x="274" y="752"/>
                  </a:lnTo>
                  <a:lnTo>
                    <a:pt x="274" y="771"/>
                  </a:lnTo>
                  <a:lnTo>
                    <a:pt x="278" y="791"/>
                  </a:lnTo>
                  <a:lnTo>
                    <a:pt x="283" y="810"/>
                  </a:lnTo>
                  <a:lnTo>
                    <a:pt x="291" y="830"/>
                  </a:lnTo>
                  <a:lnTo>
                    <a:pt x="298" y="848"/>
                  </a:lnTo>
                  <a:lnTo>
                    <a:pt x="307" y="867"/>
                  </a:lnTo>
                  <a:lnTo>
                    <a:pt x="316" y="887"/>
                  </a:lnTo>
                  <a:lnTo>
                    <a:pt x="325" y="907"/>
                  </a:lnTo>
                  <a:lnTo>
                    <a:pt x="328" y="910"/>
                  </a:lnTo>
                  <a:lnTo>
                    <a:pt x="331" y="916"/>
                  </a:lnTo>
                  <a:lnTo>
                    <a:pt x="333" y="923"/>
                  </a:lnTo>
                  <a:lnTo>
                    <a:pt x="337" y="930"/>
                  </a:lnTo>
                  <a:lnTo>
                    <a:pt x="345" y="946"/>
                  </a:lnTo>
                  <a:lnTo>
                    <a:pt x="359" y="963"/>
                  </a:lnTo>
                  <a:lnTo>
                    <a:pt x="372" y="978"/>
                  </a:lnTo>
                  <a:lnTo>
                    <a:pt x="386" y="993"/>
                  </a:lnTo>
                  <a:lnTo>
                    <a:pt x="399" y="1008"/>
                  </a:lnTo>
                  <a:lnTo>
                    <a:pt x="414" y="1023"/>
                  </a:lnTo>
                  <a:lnTo>
                    <a:pt x="426" y="1038"/>
                  </a:lnTo>
                  <a:lnTo>
                    <a:pt x="438" y="1056"/>
                  </a:lnTo>
                  <a:lnTo>
                    <a:pt x="443" y="1063"/>
                  </a:lnTo>
                  <a:lnTo>
                    <a:pt x="450" y="1070"/>
                  </a:lnTo>
                  <a:lnTo>
                    <a:pt x="456" y="1078"/>
                  </a:lnTo>
                  <a:lnTo>
                    <a:pt x="463" y="1088"/>
                  </a:lnTo>
                  <a:lnTo>
                    <a:pt x="469" y="1097"/>
                  </a:lnTo>
                  <a:lnTo>
                    <a:pt x="474" y="1105"/>
                  </a:lnTo>
                  <a:lnTo>
                    <a:pt x="480" y="1114"/>
                  </a:lnTo>
                  <a:lnTo>
                    <a:pt x="486" y="1124"/>
                  </a:lnTo>
                  <a:lnTo>
                    <a:pt x="484" y="1130"/>
                  </a:lnTo>
                  <a:lnTo>
                    <a:pt x="481" y="1133"/>
                  </a:lnTo>
                  <a:lnTo>
                    <a:pt x="475" y="1133"/>
                  </a:lnTo>
                  <a:lnTo>
                    <a:pt x="471" y="1134"/>
                  </a:lnTo>
                  <a:lnTo>
                    <a:pt x="467" y="1130"/>
                  </a:lnTo>
                  <a:lnTo>
                    <a:pt x="466" y="1126"/>
                  </a:lnTo>
                  <a:lnTo>
                    <a:pt x="452" y="1119"/>
                  </a:lnTo>
                  <a:lnTo>
                    <a:pt x="439" y="1111"/>
                  </a:lnTo>
                  <a:lnTo>
                    <a:pt x="426" y="1104"/>
                  </a:lnTo>
                  <a:lnTo>
                    <a:pt x="413" y="1098"/>
                  </a:lnTo>
                  <a:lnTo>
                    <a:pt x="398" y="1091"/>
                  </a:lnTo>
                  <a:lnTo>
                    <a:pt x="385" y="1086"/>
                  </a:lnTo>
                  <a:lnTo>
                    <a:pt x="371" y="1081"/>
                  </a:lnTo>
                  <a:lnTo>
                    <a:pt x="358" y="1079"/>
                  </a:lnTo>
                  <a:lnTo>
                    <a:pt x="349" y="1075"/>
                  </a:lnTo>
                  <a:lnTo>
                    <a:pt x="341" y="1070"/>
                  </a:lnTo>
                  <a:lnTo>
                    <a:pt x="333" y="1066"/>
                  </a:lnTo>
                  <a:lnTo>
                    <a:pt x="327" y="1063"/>
                  </a:lnTo>
                  <a:lnTo>
                    <a:pt x="319" y="1058"/>
                  </a:lnTo>
                  <a:lnTo>
                    <a:pt x="311" y="1054"/>
                  </a:lnTo>
                  <a:lnTo>
                    <a:pt x="305" y="1049"/>
                  </a:lnTo>
                  <a:lnTo>
                    <a:pt x="298" y="1046"/>
                  </a:lnTo>
                  <a:lnTo>
                    <a:pt x="293" y="1036"/>
                  </a:lnTo>
                  <a:lnTo>
                    <a:pt x="285" y="1031"/>
                  </a:lnTo>
                  <a:lnTo>
                    <a:pt x="277" y="1025"/>
                  </a:lnTo>
                  <a:lnTo>
                    <a:pt x="273" y="1018"/>
                  </a:lnTo>
                  <a:lnTo>
                    <a:pt x="264" y="1015"/>
                  </a:lnTo>
                  <a:lnTo>
                    <a:pt x="260" y="1010"/>
                  </a:lnTo>
                  <a:lnTo>
                    <a:pt x="255" y="1004"/>
                  </a:lnTo>
                  <a:lnTo>
                    <a:pt x="251" y="1000"/>
                  </a:lnTo>
                  <a:lnTo>
                    <a:pt x="237" y="991"/>
                  </a:lnTo>
                  <a:lnTo>
                    <a:pt x="223" y="986"/>
                  </a:lnTo>
                  <a:lnTo>
                    <a:pt x="209" y="980"/>
                  </a:lnTo>
                  <a:lnTo>
                    <a:pt x="195" y="977"/>
                  </a:lnTo>
                  <a:lnTo>
                    <a:pt x="179" y="974"/>
                  </a:lnTo>
                  <a:lnTo>
                    <a:pt x="164" y="972"/>
                  </a:lnTo>
                  <a:lnTo>
                    <a:pt x="149" y="972"/>
                  </a:lnTo>
                  <a:lnTo>
                    <a:pt x="134" y="975"/>
                  </a:lnTo>
                  <a:lnTo>
                    <a:pt x="127" y="978"/>
                  </a:lnTo>
                  <a:lnTo>
                    <a:pt x="116" y="978"/>
                  </a:lnTo>
                  <a:lnTo>
                    <a:pt x="107" y="981"/>
                  </a:lnTo>
                  <a:lnTo>
                    <a:pt x="100" y="989"/>
                  </a:lnTo>
                  <a:lnTo>
                    <a:pt x="93" y="996"/>
                  </a:lnTo>
                  <a:lnTo>
                    <a:pt x="84" y="998"/>
                  </a:lnTo>
                  <a:lnTo>
                    <a:pt x="83" y="994"/>
                  </a:lnTo>
                  <a:lnTo>
                    <a:pt x="81" y="993"/>
                  </a:lnTo>
                  <a:lnTo>
                    <a:pt x="94" y="982"/>
                  </a:lnTo>
                  <a:lnTo>
                    <a:pt x="92" y="979"/>
                  </a:lnTo>
                  <a:lnTo>
                    <a:pt x="94" y="977"/>
                  </a:lnTo>
                  <a:lnTo>
                    <a:pt x="101" y="970"/>
                  </a:lnTo>
                  <a:lnTo>
                    <a:pt x="110" y="968"/>
                  </a:lnTo>
                  <a:lnTo>
                    <a:pt x="119" y="965"/>
                  </a:lnTo>
                  <a:lnTo>
                    <a:pt x="127" y="959"/>
                  </a:lnTo>
                  <a:lnTo>
                    <a:pt x="145" y="955"/>
                  </a:lnTo>
                  <a:lnTo>
                    <a:pt x="166" y="953"/>
                  </a:lnTo>
                  <a:lnTo>
                    <a:pt x="188" y="952"/>
                  </a:lnTo>
                  <a:lnTo>
                    <a:pt x="210" y="954"/>
                  </a:lnTo>
                  <a:lnTo>
                    <a:pt x="229" y="956"/>
                  </a:lnTo>
                  <a:lnTo>
                    <a:pt x="249" y="963"/>
                  </a:lnTo>
                  <a:lnTo>
                    <a:pt x="266" y="972"/>
                  </a:lnTo>
                  <a:lnTo>
                    <a:pt x="282" y="988"/>
                  </a:lnTo>
                  <a:lnTo>
                    <a:pt x="286" y="988"/>
                  </a:lnTo>
                  <a:lnTo>
                    <a:pt x="292" y="997"/>
                  </a:lnTo>
                  <a:lnTo>
                    <a:pt x="298" y="1005"/>
                  </a:lnTo>
                  <a:lnTo>
                    <a:pt x="304" y="1013"/>
                  </a:lnTo>
                  <a:lnTo>
                    <a:pt x="311" y="1021"/>
                  </a:lnTo>
                  <a:lnTo>
                    <a:pt x="317" y="1031"/>
                  </a:lnTo>
                  <a:lnTo>
                    <a:pt x="326" y="1041"/>
                  </a:lnTo>
                  <a:lnTo>
                    <a:pt x="334" y="1049"/>
                  </a:lnTo>
                  <a:lnTo>
                    <a:pt x="345" y="1057"/>
                  </a:lnTo>
                  <a:lnTo>
                    <a:pt x="356" y="1063"/>
                  </a:lnTo>
                  <a:lnTo>
                    <a:pt x="369" y="1069"/>
                  </a:lnTo>
                  <a:lnTo>
                    <a:pt x="381" y="1072"/>
                  </a:lnTo>
                  <a:lnTo>
                    <a:pt x="393" y="1077"/>
                  </a:lnTo>
                  <a:lnTo>
                    <a:pt x="399" y="1077"/>
                  </a:lnTo>
                  <a:lnTo>
                    <a:pt x="408" y="1080"/>
                  </a:lnTo>
                  <a:lnTo>
                    <a:pt x="415" y="1083"/>
                  </a:lnTo>
                  <a:lnTo>
                    <a:pt x="422" y="1089"/>
                  </a:lnTo>
                  <a:lnTo>
                    <a:pt x="426" y="1081"/>
                  </a:lnTo>
                  <a:lnTo>
                    <a:pt x="422" y="1076"/>
                  </a:lnTo>
                  <a:lnTo>
                    <a:pt x="418" y="1067"/>
                  </a:lnTo>
                  <a:lnTo>
                    <a:pt x="415" y="1058"/>
                  </a:lnTo>
                  <a:lnTo>
                    <a:pt x="409" y="1048"/>
                  </a:lnTo>
                  <a:lnTo>
                    <a:pt x="403" y="1043"/>
                  </a:lnTo>
                  <a:lnTo>
                    <a:pt x="399" y="1033"/>
                  </a:lnTo>
                  <a:lnTo>
                    <a:pt x="395" y="1025"/>
                  </a:lnTo>
                  <a:lnTo>
                    <a:pt x="376" y="1002"/>
                  </a:lnTo>
                  <a:lnTo>
                    <a:pt x="359" y="979"/>
                  </a:lnTo>
                  <a:lnTo>
                    <a:pt x="340" y="956"/>
                  </a:lnTo>
                  <a:lnTo>
                    <a:pt x="323" y="933"/>
                  </a:lnTo>
                  <a:lnTo>
                    <a:pt x="306" y="908"/>
                  </a:lnTo>
                  <a:lnTo>
                    <a:pt x="293" y="882"/>
                  </a:lnTo>
                  <a:lnTo>
                    <a:pt x="281" y="856"/>
                  </a:lnTo>
                  <a:lnTo>
                    <a:pt x="274" y="828"/>
                  </a:lnTo>
                  <a:lnTo>
                    <a:pt x="267" y="817"/>
                  </a:lnTo>
                  <a:lnTo>
                    <a:pt x="263" y="806"/>
                  </a:lnTo>
                  <a:lnTo>
                    <a:pt x="259" y="796"/>
                  </a:lnTo>
                  <a:lnTo>
                    <a:pt x="256" y="786"/>
                  </a:lnTo>
                  <a:lnTo>
                    <a:pt x="253" y="774"/>
                  </a:lnTo>
                  <a:lnTo>
                    <a:pt x="250" y="763"/>
                  </a:lnTo>
                  <a:lnTo>
                    <a:pt x="247" y="752"/>
                  </a:lnTo>
                  <a:lnTo>
                    <a:pt x="243" y="742"/>
                  </a:lnTo>
                  <a:lnTo>
                    <a:pt x="241" y="732"/>
                  </a:lnTo>
                  <a:lnTo>
                    <a:pt x="240" y="724"/>
                  </a:lnTo>
                  <a:lnTo>
                    <a:pt x="238" y="715"/>
                  </a:lnTo>
                  <a:lnTo>
                    <a:pt x="236" y="708"/>
                  </a:lnTo>
                  <a:lnTo>
                    <a:pt x="232" y="699"/>
                  </a:lnTo>
                  <a:lnTo>
                    <a:pt x="229" y="691"/>
                  </a:lnTo>
                  <a:lnTo>
                    <a:pt x="226" y="682"/>
                  </a:lnTo>
                  <a:lnTo>
                    <a:pt x="223" y="676"/>
                  </a:lnTo>
                  <a:lnTo>
                    <a:pt x="214" y="679"/>
                  </a:lnTo>
                  <a:lnTo>
                    <a:pt x="205" y="684"/>
                  </a:lnTo>
                  <a:lnTo>
                    <a:pt x="196" y="691"/>
                  </a:lnTo>
                  <a:lnTo>
                    <a:pt x="188" y="698"/>
                  </a:lnTo>
                  <a:lnTo>
                    <a:pt x="178" y="704"/>
                  </a:lnTo>
                  <a:lnTo>
                    <a:pt x="171" y="711"/>
                  </a:lnTo>
                  <a:lnTo>
                    <a:pt x="162" y="719"/>
                  </a:lnTo>
                  <a:lnTo>
                    <a:pt x="154" y="726"/>
                  </a:lnTo>
                  <a:lnTo>
                    <a:pt x="141" y="738"/>
                  </a:lnTo>
                  <a:lnTo>
                    <a:pt x="129" y="752"/>
                  </a:lnTo>
                  <a:lnTo>
                    <a:pt x="118" y="765"/>
                  </a:lnTo>
                  <a:lnTo>
                    <a:pt x="108" y="780"/>
                  </a:lnTo>
                  <a:lnTo>
                    <a:pt x="98" y="793"/>
                  </a:lnTo>
                  <a:lnTo>
                    <a:pt x="90" y="810"/>
                  </a:lnTo>
                  <a:lnTo>
                    <a:pt x="83" y="826"/>
                  </a:lnTo>
                  <a:lnTo>
                    <a:pt x="78" y="844"/>
                  </a:lnTo>
                  <a:lnTo>
                    <a:pt x="71" y="865"/>
                  </a:lnTo>
                  <a:lnTo>
                    <a:pt x="64" y="887"/>
                  </a:lnTo>
                  <a:lnTo>
                    <a:pt x="59" y="908"/>
                  </a:lnTo>
                  <a:lnTo>
                    <a:pt x="53" y="930"/>
                  </a:lnTo>
                  <a:lnTo>
                    <a:pt x="46" y="950"/>
                  </a:lnTo>
                  <a:lnTo>
                    <a:pt x="41" y="971"/>
                  </a:lnTo>
                  <a:lnTo>
                    <a:pt x="33" y="992"/>
                  </a:lnTo>
                  <a:lnTo>
                    <a:pt x="26" y="1013"/>
                  </a:lnTo>
                  <a:lnTo>
                    <a:pt x="23" y="1019"/>
                  </a:lnTo>
                  <a:lnTo>
                    <a:pt x="21" y="1027"/>
                  </a:lnTo>
                  <a:lnTo>
                    <a:pt x="18" y="1036"/>
                  </a:lnTo>
                  <a:lnTo>
                    <a:pt x="17" y="1046"/>
                  </a:lnTo>
                  <a:lnTo>
                    <a:pt x="10" y="1049"/>
                  </a:lnTo>
                  <a:lnTo>
                    <a:pt x="5" y="1050"/>
                  </a:lnTo>
                  <a:lnTo>
                    <a:pt x="0" y="1044"/>
                  </a:lnTo>
                  <a:lnTo>
                    <a:pt x="1" y="1038"/>
                  </a:lnTo>
                  <a:lnTo>
                    <a:pt x="5" y="1032"/>
                  </a:lnTo>
                  <a:lnTo>
                    <a:pt x="7" y="1026"/>
                  </a:lnTo>
                  <a:lnTo>
                    <a:pt x="10" y="1016"/>
                  </a:lnTo>
                  <a:lnTo>
                    <a:pt x="14" y="1008"/>
                  </a:lnTo>
                  <a:lnTo>
                    <a:pt x="17" y="998"/>
                  </a:lnTo>
                  <a:lnTo>
                    <a:pt x="20" y="989"/>
                  </a:lnTo>
                  <a:lnTo>
                    <a:pt x="23" y="979"/>
                  </a:lnTo>
                  <a:lnTo>
                    <a:pt x="27" y="970"/>
                  </a:lnTo>
                  <a:lnTo>
                    <a:pt x="30" y="960"/>
                  </a:lnTo>
                  <a:lnTo>
                    <a:pt x="33" y="952"/>
                  </a:lnTo>
                  <a:lnTo>
                    <a:pt x="36" y="941"/>
                  </a:lnTo>
                  <a:lnTo>
                    <a:pt x="38" y="931"/>
                  </a:lnTo>
                  <a:lnTo>
                    <a:pt x="40" y="921"/>
                  </a:lnTo>
                  <a:lnTo>
                    <a:pt x="43" y="911"/>
                  </a:lnTo>
                  <a:lnTo>
                    <a:pt x="45" y="900"/>
                  </a:lnTo>
                  <a:lnTo>
                    <a:pt x="48" y="890"/>
                  </a:lnTo>
                  <a:lnTo>
                    <a:pt x="49" y="879"/>
                  </a:lnTo>
                  <a:lnTo>
                    <a:pt x="50" y="869"/>
                  </a:lnTo>
                  <a:lnTo>
                    <a:pt x="54" y="854"/>
                  </a:lnTo>
                  <a:lnTo>
                    <a:pt x="59" y="838"/>
                  </a:lnTo>
                  <a:lnTo>
                    <a:pt x="63" y="823"/>
                  </a:lnTo>
                  <a:lnTo>
                    <a:pt x="67" y="808"/>
                  </a:lnTo>
                  <a:lnTo>
                    <a:pt x="72" y="791"/>
                  </a:lnTo>
                  <a:lnTo>
                    <a:pt x="77" y="777"/>
                  </a:lnTo>
                  <a:lnTo>
                    <a:pt x="84" y="763"/>
                  </a:lnTo>
                  <a:lnTo>
                    <a:pt x="94" y="749"/>
                  </a:lnTo>
                  <a:lnTo>
                    <a:pt x="94" y="745"/>
                  </a:lnTo>
                  <a:lnTo>
                    <a:pt x="103" y="732"/>
                  </a:lnTo>
                  <a:lnTo>
                    <a:pt x="114" y="720"/>
                  </a:lnTo>
                  <a:lnTo>
                    <a:pt x="125" y="706"/>
                  </a:lnTo>
                  <a:lnTo>
                    <a:pt x="138" y="697"/>
                  </a:lnTo>
                  <a:lnTo>
                    <a:pt x="150" y="686"/>
                  </a:lnTo>
                  <a:lnTo>
                    <a:pt x="164" y="678"/>
                  </a:lnTo>
                  <a:lnTo>
                    <a:pt x="178" y="671"/>
                  </a:lnTo>
                  <a:lnTo>
                    <a:pt x="195" y="668"/>
                  </a:lnTo>
                  <a:lnTo>
                    <a:pt x="203" y="661"/>
                  </a:lnTo>
                  <a:lnTo>
                    <a:pt x="210" y="655"/>
                  </a:lnTo>
                  <a:lnTo>
                    <a:pt x="216" y="646"/>
                  </a:lnTo>
                  <a:lnTo>
                    <a:pt x="220" y="638"/>
                  </a:lnTo>
                  <a:lnTo>
                    <a:pt x="218" y="630"/>
                  </a:lnTo>
                  <a:lnTo>
                    <a:pt x="217" y="621"/>
                  </a:lnTo>
                  <a:lnTo>
                    <a:pt x="216" y="612"/>
                  </a:lnTo>
                  <a:lnTo>
                    <a:pt x="215" y="604"/>
                  </a:lnTo>
                  <a:lnTo>
                    <a:pt x="212" y="595"/>
                  </a:lnTo>
                  <a:lnTo>
                    <a:pt x="210" y="588"/>
                  </a:lnTo>
                  <a:lnTo>
                    <a:pt x="208" y="579"/>
                  </a:lnTo>
                  <a:lnTo>
                    <a:pt x="207" y="572"/>
                  </a:lnTo>
                  <a:lnTo>
                    <a:pt x="201" y="568"/>
                  </a:lnTo>
                  <a:lnTo>
                    <a:pt x="203" y="564"/>
                  </a:lnTo>
                  <a:lnTo>
                    <a:pt x="203" y="558"/>
                  </a:lnTo>
                  <a:lnTo>
                    <a:pt x="200" y="554"/>
                  </a:lnTo>
                  <a:lnTo>
                    <a:pt x="198" y="542"/>
                  </a:lnTo>
                  <a:lnTo>
                    <a:pt x="197" y="531"/>
                  </a:lnTo>
                  <a:lnTo>
                    <a:pt x="194" y="519"/>
                  </a:lnTo>
                  <a:lnTo>
                    <a:pt x="192" y="508"/>
                  </a:lnTo>
                  <a:lnTo>
                    <a:pt x="188" y="495"/>
                  </a:lnTo>
                  <a:lnTo>
                    <a:pt x="185" y="484"/>
                  </a:lnTo>
                  <a:lnTo>
                    <a:pt x="182" y="473"/>
                  </a:lnTo>
                  <a:lnTo>
                    <a:pt x="182" y="462"/>
                  </a:lnTo>
                  <a:lnTo>
                    <a:pt x="176" y="454"/>
                  </a:lnTo>
                  <a:lnTo>
                    <a:pt x="175" y="447"/>
                  </a:lnTo>
                  <a:lnTo>
                    <a:pt x="172" y="438"/>
                  </a:lnTo>
                  <a:lnTo>
                    <a:pt x="169" y="431"/>
                  </a:lnTo>
                  <a:lnTo>
                    <a:pt x="165" y="423"/>
                  </a:lnTo>
                  <a:lnTo>
                    <a:pt x="163" y="415"/>
                  </a:lnTo>
                  <a:lnTo>
                    <a:pt x="159" y="408"/>
                  </a:lnTo>
                  <a:lnTo>
                    <a:pt x="155" y="400"/>
                  </a:lnTo>
                  <a:lnTo>
                    <a:pt x="151" y="393"/>
                  </a:lnTo>
                  <a:lnTo>
                    <a:pt x="147" y="387"/>
                  </a:lnTo>
                  <a:lnTo>
                    <a:pt x="143" y="378"/>
                  </a:lnTo>
                  <a:lnTo>
                    <a:pt x="141" y="370"/>
                  </a:lnTo>
                  <a:lnTo>
                    <a:pt x="139" y="361"/>
                  </a:lnTo>
                  <a:lnTo>
                    <a:pt x="137" y="354"/>
                  </a:lnTo>
                  <a:lnTo>
                    <a:pt x="134" y="345"/>
                  </a:lnTo>
                  <a:lnTo>
                    <a:pt x="134" y="337"/>
                  </a:lnTo>
                  <a:lnTo>
                    <a:pt x="134" y="328"/>
                  </a:lnTo>
                  <a:lnTo>
                    <a:pt x="137" y="321"/>
                  </a:lnTo>
                  <a:lnTo>
                    <a:pt x="139" y="313"/>
                  </a:lnTo>
                  <a:lnTo>
                    <a:pt x="141" y="306"/>
                  </a:lnTo>
                  <a:lnTo>
                    <a:pt x="143" y="298"/>
                  </a:lnTo>
                  <a:lnTo>
                    <a:pt x="147" y="291"/>
                  </a:lnTo>
                  <a:lnTo>
                    <a:pt x="147" y="282"/>
                  </a:lnTo>
                  <a:lnTo>
                    <a:pt x="148" y="275"/>
                  </a:lnTo>
                  <a:lnTo>
                    <a:pt x="149" y="267"/>
                  </a:lnTo>
                  <a:lnTo>
                    <a:pt x="150" y="259"/>
                  </a:lnTo>
                  <a:lnTo>
                    <a:pt x="150" y="250"/>
                  </a:lnTo>
                  <a:lnTo>
                    <a:pt x="150" y="243"/>
                  </a:lnTo>
                  <a:lnTo>
                    <a:pt x="150" y="234"/>
                  </a:lnTo>
                  <a:lnTo>
                    <a:pt x="150" y="227"/>
                  </a:lnTo>
                  <a:lnTo>
                    <a:pt x="145" y="217"/>
                  </a:lnTo>
                  <a:lnTo>
                    <a:pt x="142" y="208"/>
                  </a:lnTo>
                  <a:lnTo>
                    <a:pt x="139" y="199"/>
                  </a:lnTo>
                  <a:lnTo>
                    <a:pt x="136" y="190"/>
                  </a:lnTo>
                  <a:lnTo>
                    <a:pt x="131" y="180"/>
                  </a:lnTo>
                  <a:lnTo>
                    <a:pt x="128" y="170"/>
                  </a:lnTo>
                  <a:lnTo>
                    <a:pt x="126" y="160"/>
                  </a:lnTo>
                  <a:lnTo>
                    <a:pt x="125" y="151"/>
                  </a:lnTo>
                  <a:lnTo>
                    <a:pt x="126" y="139"/>
                  </a:lnTo>
                  <a:lnTo>
                    <a:pt x="129" y="129"/>
                  </a:lnTo>
                  <a:lnTo>
                    <a:pt x="132" y="118"/>
                  </a:lnTo>
                  <a:lnTo>
                    <a:pt x="137" y="107"/>
                  </a:lnTo>
                  <a:lnTo>
                    <a:pt x="139" y="107"/>
                  </a:lnTo>
                  <a:lnTo>
                    <a:pt x="143" y="97"/>
                  </a:lnTo>
                  <a:lnTo>
                    <a:pt x="151" y="87"/>
                  </a:lnTo>
                  <a:lnTo>
                    <a:pt x="158" y="78"/>
                  </a:lnTo>
                  <a:lnTo>
                    <a:pt x="166" y="70"/>
                  </a:lnTo>
                  <a:lnTo>
                    <a:pt x="174" y="60"/>
                  </a:lnTo>
                  <a:lnTo>
                    <a:pt x="182" y="51"/>
                  </a:lnTo>
                  <a:lnTo>
                    <a:pt x="188" y="42"/>
                  </a:lnTo>
                  <a:lnTo>
                    <a:pt x="195" y="33"/>
                  </a:lnTo>
                  <a:lnTo>
                    <a:pt x="196" y="25"/>
                  </a:lnTo>
                  <a:lnTo>
                    <a:pt x="199" y="20"/>
                  </a:lnTo>
                  <a:lnTo>
                    <a:pt x="199" y="12"/>
                  </a:lnTo>
                  <a:lnTo>
                    <a:pt x="201" y="6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1" y="5"/>
                  </a:lnTo>
                  <a:lnTo>
                    <a:pt x="210" y="12"/>
                  </a:lnTo>
                  <a:lnTo>
                    <a:pt x="208" y="17"/>
                  </a:lnTo>
                  <a:lnTo>
                    <a:pt x="20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40" name="Freeform 60"/>
            <p:cNvSpPr>
              <a:spLocks/>
            </p:cNvSpPr>
            <p:nvPr/>
          </p:nvSpPr>
          <p:spPr bwMode="auto">
            <a:xfrm>
              <a:off x="682" y="959"/>
              <a:ext cx="62" cy="21"/>
            </a:xfrm>
            <a:custGeom>
              <a:avLst/>
              <a:gdLst>
                <a:gd name="T0" fmla="*/ 122 w 185"/>
                <a:gd name="T1" fmla="*/ 3 h 63"/>
                <a:gd name="T2" fmla="*/ 130 w 185"/>
                <a:gd name="T3" fmla="*/ 4 h 63"/>
                <a:gd name="T4" fmla="*/ 139 w 185"/>
                <a:gd name="T5" fmla="*/ 7 h 63"/>
                <a:gd name="T6" fmla="*/ 146 w 185"/>
                <a:gd name="T7" fmla="*/ 11 h 63"/>
                <a:gd name="T8" fmla="*/ 151 w 185"/>
                <a:gd name="T9" fmla="*/ 18 h 63"/>
                <a:gd name="T10" fmla="*/ 160 w 185"/>
                <a:gd name="T11" fmla="*/ 19 h 63"/>
                <a:gd name="T12" fmla="*/ 170 w 185"/>
                <a:gd name="T13" fmla="*/ 21 h 63"/>
                <a:gd name="T14" fmla="*/ 178 w 185"/>
                <a:gd name="T15" fmla="*/ 23 h 63"/>
                <a:gd name="T16" fmla="*/ 185 w 185"/>
                <a:gd name="T17" fmla="*/ 28 h 63"/>
                <a:gd name="T18" fmla="*/ 185 w 185"/>
                <a:gd name="T19" fmla="*/ 30 h 63"/>
                <a:gd name="T20" fmla="*/ 163 w 185"/>
                <a:gd name="T21" fmla="*/ 25 h 63"/>
                <a:gd name="T22" fmla="*/ 141 w 185"/>
                <a:gd name="T23" fmla="*/ 23 h 63"/>
                <a:gd name="T24" fmla="*/ 119 w 185"/>
                <a:gd name="T25" fmla="*/ 21 h 63"/>
                <a:gd name="T26" fmla="*/ 99 w 185"/>
                <a:gd name="T27" fmla="*/ 23 h 63"/>
                <a:gd name="T28" fmla="*/ 76 w 185"/>
                <a:gd name="T29" fmla="*/ 25 h 63"/>
                <a:gd name="T30" fmla="*/ 56 w 185"/>
                <a:gd name="T31" fmla="*/ 32 h 63"/>
                <a:gd name="T32" fmla="*/ 36 w 185"/>
                <a:gd name="T33" fmla="*/ 41 h 63"/>
                <a:gd name="T34" fmla="*/ 21 w 185"/>
                <a:gd name="T35" fmla="*/ 57 h 63"/>
                <a:gd name="T36" fmla="*/ 16 w 185"/>
                <a:gd name="T37" fmla="*/ 58 h 63"/>
                <a:gd name="T38" fmla="*/ 12 w 185"/>
                <a:gd name="T39" fmla="*/ 61 h 63"/>
                <a:gd name="T40" fmla="*/ 7 w 185"/>
                <a:gd name="T41" fmla="*/ 63 h 63"/>
                <a:gd name="T42" fmla="*/ 3 w 185"/>
                <a:gd name="T43" fmla="*/ 63 h 63"/>
                <a:gd name="T44" fmla="*/ 0 w 185"/>
                <a:gd name="T45" fmla="*/ 58 h 63"/>
                <a:gd name="T46" fmla="*/ 0 w 185"/>
                <a:gd name="T47" fmla="*/ 54 h 63"/>
                <a:gd name="T48" fmla="*/ 5 w 185"/>
                <a:gd name="T49" fmla="*/ 44 h 63"/>
                <a:gd name="T50" fmla="*/ 15 w 185"/>
                <a:gd name="T51" fmla="*/ 37 h 63"/>
                <a:gd name="T52" fmla="*/ 24 w 185"/>
                <a:gd name="T53" fmla="*/ 30 h 63"/>
                <a:gd name="T54" fmla="*/ 33 w 185"/>
                <a:gd name="T55" fmla="*/ 23 h 63"/>
                <a:gd name="T56" fmla="*/ 43 w 185"/>
                <a:gd name="T57" fmla="*/ 16 h 63"/>
                <a:gd name="T58" fmla="*/ 54 w 185"/>
                <a:gd name="T59" fmla="*/ 13 h 63"/>
                <a:gd name="T60" fmla="*/ 59 w 185"/>
                <a:gd name="T61" fmla="*/ 11 h 63"/>
                <a:gd name="T62" fmla="*/ 65 w 185"/>
                <a:gd name="T63" fmla="*/ 10 h 63"/>
                <a:gd name="T64" fmla="*/ 71 w 185"/>
                <a:gd name="T65" fmla="*/ 7 h 63"/>
                <a:gd name="T66" fmla="*/ 78 w 185"/>
                <a:gd name="T67" fmla="*/ 6 h 63"/>
                <a:gd name="T68" fmla="*/ 88 w 185"/>
                <a:gd name="T69" fmla="*/ 3 h 63"/>
                <a:gd name="T70" fmla="*/ 99 w 185"/>
                <a:gd name="T71" fmla="*/ 1 h 63"/>
                <a:gd name="T72" fmla="*/ 110 w 185"/>
                <a:gd name="T73" fmla="*/ 0 h 63"/>
                <a:gd name="T74" fmla="*/ 122 w 185"/>
                <a:gd name="T75" fmla="*/ 3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5"/>
                <a:gd name="T115" fmla="*/ 0 h 63"/>
                <a:gd name="T116" fmla="*/ 185 w 185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5" h="63">
                  <a:moveTo>
                    <a:pt x="122" y="3"/>
                  </a:moveTo>
                  <a:lnTo>
                    <a:pt x="130" y="4"/>
                  </a:lnTo>
                  <a:lnTo>
                    <a:pt x="139" y="7"/>
                  </a:lnTo>
                  <a:lnTo>
                    <a:pt x="146" y="11"/>
                  </a:lnTo>
                  <a:lnTo>
                    <a:pt x="151" y="18"/>
                  </a:lnTo>
                  <a:lnTo>
                    <a:pt x="160" y="19"/>
                  </a:lnTo>
                  <a:lnTo>
                    <a:pt x="170" y="21"/>
                  </a:lnTo>
                  <a:lnTo>
                    <a:pt x="178" y="23"/>
                  </a:lnTo>
                  <a:lnTo>
                    <a:pt x="185" y="28"/>
                  </a:lnTo>
                  <a:lnTo>
                    <a:pt x="185" y="30"/>
                  </a:lnTo>
                  <a:lnTo>
                    <a:pt x="163" y="25"/>
                  </a:lnTo>
                  <a:lnTo>
                    <a:pt x="141" y="23"/>
                  </a:lnTo>
                  <a:lnTo>
                    <a:pt x="119" y="21"/>
                  </a:lnTo>
                  <a:lnTo>
                    <a:pt x="99" y="23"/>
                  </a:lnTo>
                  <a:lnTo>
                    <a:pt x="76" y="25"/>
                  </a:lnTo>
                  <a:lnTo>
                    <a:pt x="56" y="32"/>
                  </a:lnTo>
                  <a:lnTo>
                    <a:pt x="36" y="41"/>
                  </a:lnTo>
                  <a:lnTo>
                    <a:pt x="21" y="57"/>
                  </a:lnTo>
                  <a:lnTo>
                    <a:pt x="16" y="58"/>
                  </a:lnTo>
                  <a:lnTo>
                    <a:pt x="12" y="61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5" y="44"/>
                  </a:lnTo>
                  <a:lnTo>
                    <a:pt x="15" y="37"/>
                  </a:lnTo>
                  <a:lnTo>
                    <a:pt x="24" y="30"/>
                  </a:lnTo>
                  <a:lnTo>
                    <a:pt x="33" y="23"/>
                  </a:lnTo>
                  <a:lnTo>
                    <a:pt x="43" y="16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65" y="10"/>
                  </a:lnTo>
                  <a:lnTo>
                    <a:pt x="71" y="7"/>
                  </a:lnTo>
                  <a:lnTo>
                    <a:pt x="78" y="6"/>
                  </a:lnTo>
                  <a:lnTo>
                    <a:pt x="88" y="3"/>
                  </a:lnTo>
                  <a:lnTo>
                    <a:pt x="99" y="1"/>
                  </a:lnTo>
                  <a:lnTo>
                    <a:pt x="110" y="0"/>
                  </a:lnTo>
                  <a:lnTo>
                    <a:pt x="12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41" name="Freeform 61"/>
            <p:cNvSpPr>
              <a:spLocks/>
            </p:cNvSpPr>
            <p:nvPr/>
          </p:nvSpPr>
          <p:spPr bwMode="auto">
            <a:xfrm>
              <a:off x="624" y="968"/>
              <a:ext cx="32" cy="34"/>
            </a:xfrm>
            <a:custGeom>
              <a:avLst/>
              <a:gdLst>
                <a:gd name="T0" fmla="*/ 68 w 97"/>
                <a:gd name="T1" fmla="*/ 15 h 104"/>
                <a:gd name="T2" fmla="*/ 74 w 97"/>
                <a:gd name="T3" fmla="*/ 23 h 104"/>
                <a:gd name="T4" fmla="*/ 78 w 97"/>
                <a:gd name="T5" fmla="*/ 34 h 104"/>
                <a:gd name="T6" fmla="*/ 81 w 97"/>
                <a:gd name="T7" fmla="*/ 44 h 104"/>
                <a:gd name="T8" fmla="*/ 86 w 97"/>
                <a:gd name="T9" fmla="*/ 56 h 104"/>
                <a:gd name="T10" fmla="*/ 88 w 97"/>
                <a:gd name="T11" fmla="*/ 67 h 104"/>
                <a:gd name="T12" fmla="*/ 91 w 97"/>
                <a:gd name="T13" fmla="*/ 78 h 104"/>
                <a:gd name="T14" fmla="*/ 93 w 97"/>
                <a:gd name="T15" fmla="*/ 89 h 104"/>
                <a:gd name="T16" fmla="*/ 97 w 97"/>
                <a:gd name="T17" fmla="*/ 101 h 104"/>
                <a:gd name="T18" fmla="*/ 92 w 97"/>
                <a:gd name="T19" fmla="*/ 103 h 104"/>
                <a:gd name="T20" fmla="*/ 87 w 97"/>
                <a:gd name="T21" fmla="*/ 104 h 104"/>
                <a:gd name="T22" fmla="*/ 87 w 97"/>
                <a:gd name="T23" fmla="*/ 98 h 104"/>
                <a:gd name="T24" fmla="*/ 87 w 97"/>
                <a:gd name="T25" fmla="*/ 91 h 104"/>
                <a:gd name="T26" fmla="*/ 85 w 97"/>
                <a:gd name="T27" fmla="*/ 85 h 104"/>
                <a:gd name="T28" fmla="*/ 83 w 97"/>
                <a:gd name="T29" fmla="*/ 79 h 104"/>
                <a:gd name="T30" fmla="*/ 81 w 97"/>
                <a:gd name="T31" fmla="*/ 73 h 104"/>
                <a:gd name="T32" fmla="*/ 79 w 97"/>
                <a:gd name="T33" fmla="*/ 67 h 104"/>
                <a:gd name="T34" fmla="*/ 78 w 97"/>
                <a:gd name="T35" fmla="*/ 61 h 104"/>
                <a:gd name="T36" fmla="*/ 78 w 97"/>
                <a:gd name="T37" fmla="*/ 54 h 104"/>
                <a:gd name="T38" fmla="*/ 70 w 97"/>
                <a:gd name="T39" fmla="*/ 43 h 104"/>
                <a:gd name="T40" fmla="*/ 63 w 97"/>
                <a:gd name="T41" fmla="*/ 35 h 104"/>
                <a:gd name="T42" fmla="*/ 53 w 97"/>
                <a:gd name="T43" fmla="*/ 29 h 104"/>
                <a:gd name="T44" fmla="*/ 44 w 97"/>
                <a:gd name="T45" fmla="*/ 25 h 104"/>
                <a:gd name="T46" fmla="*/ 32 w 97"/>
                <a:gd name="T47" fmla="*/ 22 h 104"/>
                <a:gd name="T48" fmla="*/ 21 w 97"/>
                <a:gd name="T49" fmla="*/ 20 h 104"/>
                <a:gd name="T50" fmla="*/ 10 w 97"/>
                <a:gd name="T51" fmla="*/ 19 h 104"/>
                <a:gd name="T52" fmla="*/ 0 w 97"/>
                <a:gd name="T53" fmla="*/ 18 h 104"/>
                <a:gd name="T54" fmla="*/ 0 w 97"/>
                <a:gd name="T55" fmla="*/ 10 h 104"/>
                <a:gd name="T56" fmla="*/ 4 w 97"/>
                <a:gd name="T57" fmla="*/ 7 h 104"/>
                <a:gd name="T58" fmla="*/ 8 w 97"/>
                <a:gd name="T59" fmla="*/ 3 h 104"/>
                <a:gd name="T60" fmla="*/ 13 w 97"/>
                <a:gd name="T61" fmla="*/ 0 h 104"/>
                <a:gd name="T62" fmla="*/ 20 w 97"/>
                <a:gd name="T63" fmla="*/ 1 h 104"/>
                <a:gd name="T64" fmla="*/ 27 w 97"/>
                <a:gd name="T65" fmla="*/ 2 h 104"/>
                <a:gd name="T66" fmla="*/ 34 w 97"/>
                <a:gd name="T67" fmla="*/ 2 h 104"/>
                <a:gd name="T68" fmla="*/ 42 w 97"/>
                <a:gd name="T69" fmla="*/ 4 h 104"/>
                <a:gd name="T70" fmla="*/ 48 w 97"/>
                <a:gd name="T71" fmla="*/ 4 h 104"/>
                <a:gd name="T72" fmla="*/ 55 w 97"/>
                <a:gd name="T73" fmla="*/ 8 h 104"/>
                <a:gd name="T74" fmla="*/ 61 w 97"/>
                <a:gd name="T75" fmla="*/ 10 h 104"/>
                <a:gd name="T76" fmla="*/ 68 w 97"/>
                <a:gd name="T77" fmla="*/ 15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7"/>
                <a:gd name="T118" fmla="*/ 0 h 104"/>
                <a:gd name="T119" fmla="*/ 97 w 97"/>
                <a:gd name="T120" fmla="*/ 104 h 1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7" h="104">
                  <a:moveTo>
                    <a:pt x="68" y="15"/>
                  </a:moveTo>
                  <a:lnTo>
                    <a:pt x="74" y="23"/>
                  </a:lnTo>
                  <a:lnTo>
                    <a:pt x="78" y="34"/>
                  </a:lnTo>
                  <a:lnTo>
                    <a:pt x="81" y="44"/>
                  </a:lnTo>
                  <a:lnTo>
                    <a:pt x="86" y="56"/>
                  </a:lnTo>
                  <a:lnTo>
                    <a:pt x="88" y="67"/>
                  </a:lnTo>
                  <a:lnTo>
                    <a:pt x="91" y="78"/>
                  </a:lnTo>
                  <a:lnTo>
                    <a:pt x="93" y="89"/>
                  </a:lnTo>
                  <a:lnTo>
                    <a:pt x="97" y="101"/>
                  </a:lnTo>
                  <a:lnTo>
                    <a:pt x="92" y="103"/>
                  </a:lnTo>
                  <a:lnTo>
                    <a:pt x="87" y="104"/>
                  </a:lnTo>
                  <a:lnTo>
                    <a:pt x="87" y="98"/>
                  </a:lnTo>
                  <a:lnTo>
                    <a:pt x="87" y="91"/>
                  </a:lnTo>
                  <a:lnTo>
                    <a:pt x="85" y="85"/>
                  </a:lnTo>
                  <a:lnTo>
                    <a:pt x="83" y="79"/>
                  </a:lnTo>
                  <a:lnTo>
                    <a:pt x="81" y="73"/>
                  </a:lnTo>
                  <a:lnTo>
                    <a:pt x="79" y="67"/>
                  </a:lnTo>
                  <a:lnTo>
                    <a:pt x="78" y="61"/>
                  </a:lnTo>
                  <a:lnTo>
                    <a:pt x="78" y="54"/>
                  </a:lnTo>
                  <a:lnTo>
                    <a:pt x="70" y="43"/>
                  </a:lnTo>
                  <a:lnTo>
                    <a:pt x="63" y="35"/>
                  </a:lnTo>
                  <a:lnTo>
                    <a:pt x="53" y="29"/>
                  </a:lnTo>
                  <a:lnTo>
                    <a:pt x="44" y="25"/>
                  </a:lnTo>
                  <a:lnTo>
                    <a:pt x="32" y="22"/>
                  </a:lnTo>
                  <a:lnTo>
                    <a:pt x="21" y="20"/>
                  </a:lnTo>
                  <a:lnTo>
                    <a:pt x="10" y="19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7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55" y="8"/>
                  </a:lnTo>
                  <a:lnTo>
                    <a:pt x="61" y="10"/>
                  </a:lnTo>
                  <a:lnTo>
                    <a:pt x="68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42" name="Freeform 62"/>
            <p:cNvSpPr>
              <a:spLocks/>
            </p:cNvSpPr>
            <p:nvPr/>
          </p:nvSpPr>
          <p:spPr bwMode="auto">
            <a:xfrm>
              <a:off x="688" y="979"/>
              <a:ext cx="49" cy="12"/>
            </a:xfrm>
            <a:custGeom>
              <a:avLst/>
              <a:gdLst>
                <a:gd name="T0" fmla="*/ 81 w 147"/>
                <a:gd name="T1" fmla="*/ 2 h 34"/>
                <a:gd name="T2" fmla="*/ 87 w 147"/>
                <a:gd name="T3" fmla="*/ 1 h 34"/>
                <a:gd name="T4" fmla="*/ 96 w 147"/>
                <a:gd name="T5" fmla="*/ 1 h 34"/>
                <a:gd name="T6" fmla="*/ 105 w 147"/>
                <a:gd name="T7" fmla="*/ 1 h 34"/>
                <a:gd name="T8" fmla="*/ 114 w 147"/>
                <a:gd name="T9" fmla="*/ 1 h 34"/>
                <a:gd name="T10" fmla="*/ 121 w 147"/>
                <a:gd name="T11" fmla="*/ 0 h 34"/>
                <a:gd name="T12" fmla="*/ 129 w 147"/>
                <a:gd name="T13" fmla="*/ 2 h 34"/>
                <a:gd name="T14" fmla="*/ 134 w 147"/>
                <a:gd name="T15" fmla="*/ 6 h 34"/>
                <a:gd name="T16" fmla="*/ 141 w 147"/>
                <a:gd name="T17" fmla="*/ 13 h 34"/>
                <a:gd name="T18" fmla="*/ 143 w 147"/>
                <a:gd name="T19" fmla="*/ 16 h 34"/>
                <a:gd name="T20" fmla="*/ 147 w 147"/>
                <a:gd name="T21" fmla="*/ 21 h 34"/>
                <a:gd name="T22" fmla="*/ 145 w 147"/>
                <a:gd name="T23" fmla="*/ 26 h 34"/>
                <a:gd name="T24" fmla="*/ 141 w 147"/>
                <a:gd name="T25" fmla="*/ 28 h 34"/>
                <a:gd name="T26" fmla="*/ 130 w 147"/>
                <a:gd name="T27" fmla="*/ 21 h 34"/>
                <a:gd name="T28" fmla="*/ 121 w 147"/>
                <a:gd name="T29" fmla="*/ 17 h 34"/>
                <a:gd name="T30" fmla="*/ 111 w 147"/>
                <a:gd name="T31" fmla="*/ 13 h 34"/>
                <a:gd name="T32" fmla="*/ 101 w 147"/>
                <a:gd name="T33" fmla="*/ 10 h 34"/>
                <a:gd name="T34" fmla="*/ 91 w 147"/>
                <a:gd name="T35" fmla="*/ 10 h 34"/>
                <a:gd name="T36" fmla="*/ 80 w 147"/>
                <a:gd name="T37" fmla="*/ 10 h 34"/>
                <a:gd name="T38" fmla="*/ 69 w 147"/>
                <a:gd name="T39" fmla="*/ 10 h 34"/>
                <a:gd name="T40" fmla="*/ 59 w 147"/>
                <a:gd name="T41" fmla="*/ 12 h 34"/>
                <a:gd name="T42" fmla="*/ 49 w 147"/>
                <a:gd name="T43" fmla="*/ 13 h 34"/>
                <a:gd name="T44" fmla="*/ 39 w 147"/>
                <a:gd name="T45" fmla="*/ 18 h 34"/>
                <a:gd name="T46" fmla="*/ 31 w 147"/>
                <a:gd name="T47" fmla="*/ 23 h 34"/>
                <a:gd name="T48" fmla="*/ 26 w 147"/>
                <a:gd name="T49" fmla="*/ 33 h 34"/>
                <a:gd name="T50" fmla="*/ 14 w 147"/>
                <a:gd name="T51" fmla="*/ 34 h 34"/>
                <a:gd name="T52" fmla="*/ 3 w 147"/>
                <a:gd name="T53" fmla="*/ 33 h 34"/>
                <a:gd name="T54" fmla="*/ 0 w 147"/>
                <a:gd name="T55" fmla="*/ 29 h 34"/>
                <a:gd name="T56" fmla="*/ 4 w 147"/>
                <a:gd name="T57" fmla="*/ 24 h 34"/>
                <a:gd name="T58" fmla="*/ 7 w 147"/>
                <a:gd name="T59" fmla="*/ 20 h 34"/>
                <a:gd name="T60" fmla="*/ 9 w 147"/>
                <a:gd name="T61" fmla="*/ 16 h 34"/>
                <a:gd name="T62" fmla="*/ 17 w 147"/>
                <a:gd name="T63" fmla="*/ 13 h 34"/>
                <a:gd name="T64" fmla="*/ 26 w 147"/>
                <a:gd name="T65" fmla="*/ 10 h 34"/>
                <a:gd name="T66" fmla="*/ 34 w 147"/>
                <a:gd name="T67" fmla="*/ 5 h 34"/>
                <a:gd name="T68" fmla="*/ 43 w 147"/>
                <a:gd name="T69" fmla="*/ 0 h 34"/>
                <a:gd name="T70" fmla="*/ 52 w 147"/>
                <a:gd name="T71" fmla="*/ 2 h 34"/>
                <a:gd name="T72" fmla="*/ 62 w 147"/>
                <a:gd name="T73" fmla="*/ 2 h 34"/>
                <a:gd name="T74" fmla="*/ 71 w 147"/>
                <a:gd name="T75" fmla="*/ 0 h 34"/>
                <a:gd name="T76" fmla="*/ 81 w 147"/>
                <a:gd name="T77" fmla="*/ 2 h 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7"/>
                <a:gd name="T118" fmla="*/ 0 h 34"/>
                <a:gd name="T119" fmla="*/ 147 w 147"/>
                <a:gd name="T120" fmla="*/ 34 h 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7" h="34">
                  <a:moveTo>
                    <a:pt x="81" y="2"/>
                  </a:moveTo>
                  <a:lnTo>
                    <a:pt x="87" y="1"/>
                  </a:lnTo>
                  <a:lnTo>
                    <a:pt x="96" y="1"/>
                  </a:lnTo>
                  <a:lnTo>
                    <a:pt x="105" y="1"/>
                  </a:lnTo>
                  <a:lnTo>
                    <a:pt x="114" y="1"/>
                  </a:lnTo>
                  <a:lnTo>
                    <a:pt x="121" y="0"/>
                  </a:lnTo>
                  <a:lnTo>
                    <a:pt x="129" y="2"/>
                  </a:lnTo>
                  <a:lnTo>
                    <a:pt x="134" y="6"/>
                  </a:lnTo>
                  <a:lnTo>
                    <a:pt x="141" y="13"/>
                  </a:lnTo>
                  <a:lnTo>
                    <a:pt x="143" y="16"/>
                  </a:lnTo>
                  <a:lnTo>
                    <a:pt x="147" y="21"/>
                  </a:lnTo>
                  <a:lnTo>
                    <a:pt x="145" y="26"/>
                  </a:lnTo>
                  <a:lnTo>
                    <a:pt x="141" y="28"/>
                  </a:lnTo>
                  <a:lnTo>
                    <a:pt x="130" y="21"/>
                  </a:lnTo>
                  <a:lnTo>
                    <a:pt x="121" y="17"/>
                  </a:lnTo>
                  <a:lnTo>
                    <a:pt x="111" y="13"/>
                  </a:lnTo>
                  <a:lnTo>
                    <a:pt x="101" y="10"/>
                  </a:lnTo>
                  <a:lnTo>
                    <a:pt x="91" y="10"/>
                  </a:lnTo>
                  <a:lnTo>
                    <a:pt x="80" y="10"/>
                  </a:lnTo>
                  <a:lnTo>
                    <a:pt x="69" y="10"/>
                  </a:lnTo>
                  <a:lnTo>
                    <a:pt x="59" y="12"/>
                  </a:lnTo>
                  <a:lnTo>
                    <a:pt x="49" y="13"/>
                  </a:lnTo>
                  <a:lnTo>
                    <a:pt x="39" y="18"/>
                  </a:lnTo>
                  <a:lnTo>
                    <a:pt x="31" y="23"/>
                  </a:lnTo>
                  <a:lnTo>
                    <a:pt x="26" y="33"/>
                  </a:lnTo>
                  <a:lnTo>
                    <a:pt x="14" y="34"/>
                  </a:lnTo>
                  <a:lnTo>
                    <a:pt x="3" y="33"/>
                  </a:lnTo>
                  <a:lnTo>
                    <a:pt x="0" y="29"/>
                  </a:lnTo>
                  <a:lnTo>
                    <a:pt x="4" y="24"/>
                  </a:lnTo>
                  <a:lnTo>
                    <a:pt x="7" y="20"/>
                  </a:lnTo>
                  <a:lnTo>
                    <a:pt x="9" y="16"/>
                  </a:lnTo>
                  <a:lnTo>
                    <a:pt x="17" y="13"/>
                  </a:lnTo>
                  <a:lnTo>
                    <a:pt x="26" y="10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52" y="2"/>
                  </a:lnTo>
                  <a:lnTo>
                    <a:pt x="62" y="2"/>
                  </a:lnTo>
                  <a:lnTo>
                    <a:pt x="71" y="0"/>
                  </a:lnTo>
                  <a:lnTo>
                    <a:pt x="8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43" name="Freeform 63"/>
            <p:cNvSpPr>
              <a:spLocks/>
            </p:cNvSpPr>
            <p:nvPr/>
          </p:nvSpPr>
          <p:spPr bwMode="auto">
            <a:xfrm>
              <a:off x="538" y="1016"/>
              <a:ext cx="67" cy="164"/>
            </a:xfrm>
            <a:custGeom>
              <a:avLst/>
              <a:gdLst>
                <a:gd name="T0" fmla="*/ 201 w 201"/>
                <a:gd name="T1" fmla="*/ 21 h 492"/>
                <a:gd name="T2" fmla="*/ 197 w 201"/>
                <a:gd name="T3" fmla="*/ 48 h 492"/>
                <a:gd name="T4" fmla="*/ 189 w 201"/>
                <a:gd name="T5" fmla="*/ 71 h 492"/>
                <a:gd name="T6" fmla="*/ 176 w 201"/>
                <a:gd name="T7" fmla="*/ 91 h 492"/>
                <a:gd name="T8" fmla="*/ 135 w 201"/>
                <a:gd name="T9" fmla="*/ 130 h 492"/>
                <a:gd name="T10" fmla="*/ 80 w 201"/>
                <a:gd name="T11" fmla="*/ 180 h 492"/>
                <a:gd name="T12" fmla="*/ 45 w 201"/>
                <a:gd name="T13" fmla="*/ 246 h 492"/>
                <a:gd name="T14" fmla="*/ 38 w 201"/>
                <a:gd name="T15" fmla="*/ 264 h 492"/>
                <a:gd name="T16" fmla="*/ 32 w 201"/>
                <a:gd name="T17" fmla="*/ 288 h 492"/>
                <a:gd name="T18" fmla="*/ 35 w 201"/>
                <a:gd name="T19" fmla="*/ 317 h 492"/>
                <a:gd name="T20" fmla="*/ 46 w 201"/>
                <a:gd name="T21" fmla="*/ 343 h 492"/>
                <a:gd name="T22" fmla="*/ 68 w 201"/>
                <a:gd name="T23" fmla="*/ 359 h 492"/>
                <a:gd name="T24" fmla="*/ 89 w 201"/>
                <a:gd name="T25" fmla="*/ 363 h 492"/>
                <a:gd name="T26" fmla="*/ 100 w 201"/>
                <a:gd name="T27" fmla="*/ 365 h 492"/>
                <a:gd name="T28" fmla="*/ 115 w 201"/>
                <a:gd name="T29" fmla="*/ 378 h 492"/>
                <a:gd name="T30" fmla="*/ 130 w 201"/>
                <a:gd name="T31" fmla="*/ 398 h 492"/>
                <a:gd name="T32" fmla="*/ 137 w 201"/>
                <a:gd name="T33" fmla="*/ 423 h 492"/>
                <a:gd name="T34" fmla="*/ 142 w 201"/>
                <a:gd name="T35" fmla="*/ 446 h 492"/>
                <a:gd name="T36" fmla="*/ 151 w 201"/>
                <a:gd name="T37" fmla="*/ 470 h 492"/>
                <a:gd name="T38" fmla="*/ 157 w 201"/>
                <a:gd name="T39" fmla="*/ 489 h 492"/>
                <a:gd name="T40" fmla="*/ 137 w 201"/>
                <a:gd name="T41" fmla="*/ 483 h 492"/>
                <a:gd name="T42" fmla="*/ 127 w 201"/>
                <a:gd name="T43" fmla="*/ 463 h 492"/>
                <a:gd name="T44" fmla="*/ 124 w 201"/>
                <a:gd name="T45" fmla="*/ 442 h 492"/>
                <a:gd name="T46" fmla="*/ 117 w 201"/>
                <a:gd name="T47" fmla="*/ 419 h 492"/>
                <a:gd name="T48" fmla="*/ 97 w 201"/>
                <a:gd name="T49" fmla="*/ 390 h 492"/>
                <a:gd name="T50" fmla="*/ 67 w 201"/>
                <a:gd name="T51" fmla="*/ 381 h 492"/>
                <a:gd name="T52" fmla="*/ 42 w 201"/>
                <a:gd name="T53" fmla="*/ 372 h 492"/>
                <a:gd name="T54" fmla="*/ 22 w 201"/>
                <a:gd name="T55" fmla="*/ 355 h 492"/>
                <a:gd name="T56" fmla="*/ 7 w 201"/>
                <a:gd name="T57" fmla="*/ 337 h 492"/>
                <a:gd name="T58" fmla="*/ 1 w 201"/>
                <a:gd name="T59" fmla="*/ 321 h 492"/>
                <a:gd name="T60" fmla="*/ 1 w 201"/>
                <a:gd name="T61" fmla="*/ 302 h 492"/>
                <a:gd name="T62" fmla="*/ 2 w 201"/>
                <a:gd name="T63" fmla="*/ 278 h 492"/>
                <a:gd name="T64" fmla="*/ 10 w 201"/>
                <a:gd name="T65" fmla="*/ 250 h 492"/>
                <a:gd name="T66" fmla="*/ 20 w 201"/>
                <a:gd name="T67" fmla="*/ 223 h 492"/>
                <a:gd name="T68" fmla="*/ 37 w 201"/>
                <a:gd name="T69" fmla="*/ 201 h 492"/>
                <a:gd name="T70" fmla="*/ 59 w 201"/>
                <a:gd name="T71" fmla="*/ 174 h 492"/>
                <a:gd name="T72" fmla="*/ 82 w 201"/>
                <a:gd name="T73" fmla="*/ 153 h 492"/>
                <a:gd name="T74" fmla="*/ 99 w 201"/>
                <a:gd name="T75" fmla="*/ 140 h 492"/>
                <a:gd name="T76" fmla="*/ 116 w 201"/>
                <a:gd name="T77" fmla="*/ 132 h 492"/>
                <a:gd name="T78" fmla="*/ 137 w 201"/>
                <a:gd name="T79" fmla="*/ 112 h 492"/>
                <a:gd name="T80" fmla="*/ 157 w 201"/>
                <a:gd name="T81" fmla="*/ 93 h 492"/>
                <a:gd name="T82" fmla="*/ 173 w 201"/>
                <a:gd name="T83" fmla="*/ 74 h 492"/>
                <a:gd name="T84" fmla="*/ 183 w 201"/>
                <a:gd name="T85" fmla="*/ 52 h 492"/>
                <a:gd name="T86" fmla="*/ 186 w 201"/>
                <a:gd name="T87" fmla="*/ 26 h 492"/>
                <a:gd name="T88" fmla="*/ 184 w 201"/>
                <a:gd name="T89" fmla="*/ 3 h 4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1"/>
                <a:gd name="T136" fmla="*/ 0 h 492"/>
                <a:gd name="T137" fmla="*/ 201 w 201"/>
                <a:gd name="T138" fmla="*/ 492 h 4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1" h="492">
                  <a:moveTo>
                    <a:pt x="198" y="1"/>
                  </a:moveTo>
                  <a:lnTo>
                    <a:pt x="200" y="11"/>
                  </a:lnTo>
                  <a:lnTo>
                    <a:pt x="201" y="21"/>
                  </a:lnTo>
                  <a:lnTo>
                    <a:pt x="200" y="30"/>
                  </a:lnTo>
                  <a:lnTo>
                    <a:pt x="198" y="41"/>
                  </a:lnTo>
                  <a:lnTo>
                    <a:pt x="197" y="48"/>
                  </a:lnTo>
                  <a:lnTo>
                    <a:pt x="195" y="56"/>
                  </a:lnTo>
                  <a:lnTo>
                    <a:pt x="192" y="64"/>
                  </a:lnTo>
                  <a:lnTo>
                    <a:pt x="189" y="71"/>
                  </a:lnTo>
                  <a:lnTo>
                    <a:pt x="183" y="78"/>
                  </a:lnTo>
                  <a:lnTo>
                    <a:pt x="180" y="85"/>
                  </a:lnTo>
                  <a:lnTo>
                    <a:pt x="176" y="91"/>
                  </a:lnTo>
                  <a:lnTo>
                    <a:pt x="172" y="99"/>
                  </a:lnTo>
                  <a:lnTo>
                    <a:pt x="154" y="114"/>
                  </a:lnTo>
                  <a:lnTo>
                    <a:pt x="135" y="130"/>
                  </a:lnTo>
                  <a:lnTo>
                    <a:pt x="116" y="146"/>
                  </a:lnTo>
                  <a:lnTo>
                    <a:pt x="99" y="164"/>
                  </a:lnTo>
                  <a:lnTo>
                    <a:pt x="80" y="180"/>
                  </a:lnTo>
                  <a:lnTo>
                    <a:pt x="66" y="201"/>
                  </a:lnTo>
                  <a:lnTo>
                    <a:pt x="53" y="222"/>
                  </a:lnTo>
                  <a:lnTo>
                    <a:pt x="45" y="246"/>
                  </a:lnTo>
                  <a:lnTo>
                    <a:pt x="40" y="252"/>
                  </a:lnTo>
                  <a:lnTo>
                    <a:pt x="40" y="258"/>
                  </a:lnTo>
                  <a:lnTo>
                    <a:pt x="38" y="264"/>
                  </a:lnTo>
                  <a:lnTo>
                    <a:pt x="36" y="269"/>
                  </a:lnTo>
                  <a:lnTo>
                    <a:pt x="33" y="278"/>
                  </a:lnTo>
                  <a:lnTo>
                    <a:pt x="32" y="288"/>
                  </a:lnTo>
                  <a:lnTo>
                    <a:pt x="32" y="298"/>
                  </a:lnTo>
                  <a:lnTo>
                    <a:pt x="34" y="308"/>
                  </a:lnTo>
                  <a:lnTo>
                    <a:pt x="35" y="317"/>
                  </a:lnTo>
                  <a:lnTo>
                    <a:pt x="38" y="325"/>
                  </a:lnTo>
                  <a:lnTo>
                    <a:pt x="42" y="334"/>
                  </a:lnTo>
                  <a:lnTo>
                    <a:pt x="46" y="343"/>
                  </a:lnTo>
                  <a:lnTo>
                    <a:pt x="53" y="350"/>
                  </a:lnTo>
                  <a:lnTo>
                    <a:pt x="64" y="357"/>
                  </a:lnTo>
                  <a:lnTo>
                    <a:pt x="68" y="359"/>
                  </a:lnTo>
                  <a:lnTo>
                    <a:pt x="75" y="362"/>
                  </a:lnTo>
                  <a:lnTo>
                    <a:pt x="81" y="362"/>
                  </a:lnTo>
                  <a:lnTo>
                    <a:pt x="89" y="363"/>
                  </a:lnTo>
                  <a:lnTo>
                    <a:pt x="91" y="365"/>
                  </a:lnTo>
                  <a:lnTo>
                    <a:pt x="95" y="366"/>
                  </a:lnTo>
                  <a:lnTo>
                    <a:pt x="100" y="365"/>
                  </a:lnTo>
                  <a:lnTo>
                    <a:pt x="104" y="368"/>
                  </a:lnTo>
                  <a:lnTo>
                    <a:pt x="110" y="373"/>
                  </a:lnTo>
                  <a:lnTo>
                    <a:pt x="115" y="378"/>
                  </a:lnTo>
                  <a:lnTo>
                    <a:pt x="121" y="385"/>
                  </a:lnTo>
                  <a:lnTo>
                    <a:pt x="126" y="391"/>
                  </a:lnTo>
                  <a:lnTo>
                    <a:pt x="130" y="398"/>
                  </a:lnTo>
                  <a:lnTo>
                    <a:pt x="134" y="406"/>
                  </a:lnTo>
                  <a:lnTo>
                    <a:pt x="136" y="413"/>
                  </a:lnTo>
                  <a:lnTo>
                    <a:pt x="137" y="423"/>
                  </a:lnTo>
                  <a:lnTo>
                    <a:pt x="138" y="430"/>
                  </a:lnTo>
                  <a:lnTo>
                    <a:pt x="139" y="439"/>
                  </a:lnTo>
                  <a:lnTo>
                    <a:pt x="142" y="446"/>
                  </a:lnTo>
                  <a:lnTo>
                    <a:pt x="145" y="455"/>
                  </a:lnTo>
                  <a:lnTo>
                    <a:pt x="147" y="463"/>
                  </a:lnTo>
                  <a:lnTo>
                    <a:pt x="151" y="470"/>
                  </a:lnTo>
                  <a:lnTo>
                    <a:pt x="156" y="476"/>
                  </a:lnTo>
                  <a:lnTo>
                    <a:pt x="162" y="483"/>
                  </a:lnTo>
                  <a:lnTo>
                    <a:pt x="157" y="489"/>
                  </a:lnTo>
                  <a:lnTo>
                    <a:pt x="149" y="492"/>
                  </a:lnTo>
                  <a:lnTo>
                    <a:pt x="142" y="488"/>
                  </a:lnTo>
                  <a:lnTo>
                    <a:pt x="137" y="483"/>
                  </a:lnTo>
                  <a:lnTo>
                    <a:pt x="133" y="476"/>
                  </a:lnTo>
                  <a:lnTo>
                    <a:pt x="131" y="470"/>
                  </a:lnTo>
                  <a:lnTo>
                    <a:pt x="127" y="463"/>
                  </a:lnTo>
                  <a:lnTo>
                    <a:pt x="126" y="455"/>
                  </a:lnTo>
                  <a:lnTo>
                    <a:pt x="125" y="448"/>
                  </a:lnTo>
                  <a:lnTo>
                    <a:pt x="124" y="442"/>
                  </a:lnTo>
                  <a:lnTo>
                    <a:pt x="122" y="433"/>
                  </a:lnTo>
                  <a:lnTo>
                    <a:pt x="121" y="425"/>
                  </a:lnTo>
                  <a:lnTo>
                    <a:pt x="117" y="419"/>
                  </a:lnTo>
                  <a:lnTo>
                    <a:pt x="115" y="412"/>
                  </a:lnTo>
                  <a:lnTo>
                    <a:pt x="106" y="400"/>
                  </a:lnTo>
                  <a:lnTo>
                    <a:pt x="97" y="390"/>
                  </a:lnTo>
                  <a:lnTo>
                    <a:pt x="87" y="387"/>
                  </a:lnTo>
                  <a:lnTo>
                    <a:pt x="77" y="385"/>
                  </a:lnTo>
                  <a:lnTo>
                    <a:pt x="67" y="381"/>
                  </a:lnTo>
                  <a:lnTo>
                    <a:pt x="58" y="380"/>
                  </a:lnTo>
                  <a:lnTo>
                    <a:pt x="48" y="376"/>
                  </a:lnTo>
                  <a:lnTo>
                    <a:pt x="42" y="372"/>
                  </a:lnTo>
                  <a:lnTo>
                    <a:pt x="35" y="366"/>
                  </a:lnTo>
                  <a:lnTo>
                    <a:pt x="28" y="362"/>
                  </a:lnTo>
                  <a:lnTo>
                    <a:pt x="22" y="355"/>
                  </a:lnTo>
                  <a:lnTo>
                    <a:pt x="17" y="350"/>
                  </a:lnTo>
                  <a:lnTo>
                    <a:pt x="12" y="343"/>
                  </a:lnTo>
                  <a:lnTo>
                    <a:pt x="7" y="337"/>
                  </a:lnTo>
                  <a:lnTo>
                    <a:pt x="5" y="332"/>
                  </a:lnTo>
                  <a:lnTo>
                    <a:pt x="3" y="328"/>
                  </a:lnTo>
                  <a:lnTo>
                    <a:pt x="1" y="321"/>
                  </a:lnTo>
                  <a:lnTo>
                    <a:pt x="3" y="315"/>
                  </a:lnTo>
                  <a:lnTo>
                    <a:pt x="0" y="309"/>
                  </a:lnTo>
                  <a:lnTo>
                    <a:pt x="1" y="302"/>
                  </a:lnTo>
                  <a:lnTo>
                    <a:pt x="2" y="296"/>
                  </a:lnTo>
                  <a:lnTo>
                    <a:pt x="3" y="289"/>
                  </a:lnTo>
                  <a:lnTo>
                    <a:pt x="2" y="278"/>
                  </a:lnTo>
                  <a:lnTo>
                    <a:pt x="4" y="268"/>
                  </a:lnTo>
                  <a:lnTo>
                    <a:pt x="6" y="258"/>
                  </a:lnTo>
                  <a:lnTo>
                    <a:pt x="10" y="250"/>
                  </a:lnTo>
                  <a:lnTo>
                    <a:pt x="12" y="240"/>
                  </a:lnTo>
                  <a:lnTo>
                    <a:pt x="16" y="232"/>
                  </a:lnTo>
                  <a:lnTo>
                    <a:pt x="20" y="223"/>
                  </a:lnTo>
                  <a:lnTo>
                    <a:pt x="26" y="217"/>
                  </a:lnTo>
                  <a:lnTo>
                    <a:pt x="31" y="209"/>
                  </a:lnTo>
                  <a:lnTo>
                    <a:pt x="37" y="201"/>
                  </a:lnTo>
                  <a:lnTo>
                    <a:pt x="44" y="193"/>
                  </a:lnTo>
                  <a:lnTo>
                    <a:pt x="50" y="186"/>
                  </a:lnTo>
                  <a:lnTo>
                    <a:pt x="59" y="174"/>
                  </a:lnTo>
                  <a:lnTo>
                    <a:pt x="70" y="163"/>
                  </a:lnTo>
                  <a:lnTo>
                    <a:pt x="76" y="157"/>
                  </a:lnTo>
                  <a:lnTo>
                    <a:pt x="82" y="153"/>
                  </a:lnTo>
                  <a:lnTo>
                    <a:pt x="89" y="150"/>
                  </a:lnTo>
                  <a:lnTo>
                    <a:pt x="97" y="147"/>
                  </a:lnTo>
                  <a:lnTo>
                    <a:pt x="99" y="140"/>
                  </a:lnTo>
                  <a:lnTo>
                    <a:pt x="104" y="136"/>
                  </a:lnTo>
                  <a:lnTo>
                    <a:pt x="110" y="133"/>
                  </a:lnTo>
                  <a:lnTo>
                    <a:pt x="116" y="132"/>
                  </a:lnTo>
                  <a:lnTo>
                    <a:pt x="123" y="125"/>
                  </a:lnTo>
                  <a:lnTo>
                    <a:pt x="131" y="119"/>
                  </a:lnTo>
                  <a:lnTo>
                    <a:pt x="137" y="112"/>
                  </a:lnTo>
                  <a:lnTo>
                    <a:pt x="145" y="107"/>
                  </a:lnTo>
                  <a:lnTo>
                    <a:pt x="150" y="100"/>
                  </a:lnTo>
                  <a:lnTo>
                    <a:pt x="157" y="93"/>
                  </a:lnTo>
                  <a:lnTo>
                    <a:pt x="164" y="87"/>
                  </a:lnTo>
                  <a:lnTo>
                    <a:pt x="170" y="81"/>
                  </a:lnTo>
                  <a:lnTo>
                    <a:pt x="173" y="74"/>
                  </a:lnTo>
                  <a:lnTo>
                    <a:pt x="178" y="66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3"/>
                  </a:lnTo>
                  <a:lnTo>
                    <a:pt x="186" y="35"/>
                  </a:lnTo>
                  <a:lnTo>
                    <a:pt x="186" y="26"/>
                  </a:lnTo>
                  <a:lnTo>
                    <a:pt x="186" y="19"/>
                  </a:lnTo>
                  <a:lnTo>
                    <a:pt x="181" y="11"/>
                  </a:lnTo>
                  <a:lnTo>
                    <a:pt x="184" y="3"/>
                  </a:lnTo>
                  <a:lnTo>
                    <a:pt x="189" y="0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44" name="Freeform 64"/>
            <p:cNvSpPr>
              <a:spLocks/>
            </p:cNvSpPr>
            <p:nvPr/>
          </p:nvSpPr>
          <p:spPr bwMode="auto">
            <a:xfrm>
              <a:off x="646" y="1043"/>
              <a:ext cx="37" cy="17"/>
            </a:xfrm>
            <a:custGeom>
              <a:avLst/>
              <a:gdLst>
                <a:gd name="T0" fmla="*/ 19 w 109"/>
                <a:gd name="T1" fmla="*/ 29 h 53"/>
                <a:gd name="T2" fmla="*/ 24 w 109"/>
                <a:gd name="T3" fmla="*/ 36 h 53"/>
                <a:gd name="T4" fmla="*/ 34 w 109"/>
                <a:gd name="T5" fmla="*/ 38 h 53"/>
                <a:gd name="T6" fmla="*/ 45 w 109"/>
                <a:gd name="T7" fmla="*/ 37 h 53"/>
                <a:gd name="T8" fmla="*/ 56 w 109"/>
                <a:gd name="T9" fmla="*/ 39 h 53"/>
                <a:gd name="T10" fmla="*/ 63 w 109"/>
                <a:gd name="T11" fmla="*/ 37 h 53"/>
                <a:gd name="T12" fmla="*/ 70 w 109"/>
                <a:gd name="T13" fmla="*/ 34 h 53"/>
                <a:gd name="T14" fmla="*/ 77 w 109"/>
                <a:gd name="T15" fmla="*/ 31 h 53"/>
                <a:gd name="T16" fmla="*/ 85 w 109"/>
                <a:gd name="T17" fmla="*/ 28 h 53"/>
                <a:gd name="T18" fmla="*/ 90 w 109"/>
                <a:gd name="T19" fmla="*/ 22 h 53"/>
                <a:gd name="T20" fmla="*/ 96 w 109"/>
                <a:gd name="T21" fmla="*/ 17 h 53"/>
                <a:gd name="T22" fmla="*/ 100 w 109"/>
                <a:gd name="T23" fmla="*/ 10 h 53"/>
                <a:gd name="T24" fmla="*/ 104 w 109"/>
                <a:gd name="T25" fmla="*/ 4 h 53"/>
                <a:gd name="T26" fmla="*/ 109 w 109"/>
                <a:gd name="T27" fmla="*/ 4 h 53"/>
                <a:gd name="T28" fmla="*/ 106 w 109"/>
                <a:gd name="T29" fmla="*/ 12 h 53"/>
                <a:gd name="T30" fmla="*/ 100 w 109"/>
                <a:gd name="T31" fmla="*/ 21 h 53"/>
                <a:gd name="T32" fmla="*/ 92 w 109"/>
                <a:gd name="T33" fmla="*/ 28 h 53"/>
                <a:gd name="T34" fmla="*/ 85 w 109"/>
                <a:gd name="T35" fmla="*/ 36 h 53"/>
                <a:gd name="T36" fmla="*/ 52 w 109"/>
                <a:gd name="T37" fmla="*/ 53 h 53"/>
                <a:gd name="T38" fmla="*/ 44 w 109"/>
                <a:gd name="T39" fmla="*/ 52 h 53"/>
                <a:gd name="T40" fmla="*/ 37 w 109"/>
                <a:gd name="T41" fmla="*/ 52 h 53"/>
                <a:gd name="T42" fmla="*/ 31 w 109"/>
                <a:gd name="T43" fmla="*/ 51 h 53"/>
                <a:gd name="T44" fmla="*/ 24 w 109"/>
                <a:gd name="T45" fmla="*/ 51 h 53"/>
                <a:gd name="T46" fmla="*/ 18 w 109"/>
                <a:gd name="T47" fmla="*/ 49 h 53"/>
                <a:gd name="T48" fmla="*/ 11 w 109"/>
                <a:gd name="T49" fmla="*/ 47 h 53"/>
                <a:gd name="T50" fmla="*/ 6 w 109"/>
                <a:gd name="T51" fmla="*/ 42 h 53"/>
                <a:gd name="T52" fmla="*/ 0 w 109"/>
                <a:gd name="T53" fmla="*/ 39 h 53"/>
                <a:gd name="T54" fmla="*/ 0 w 109"/>
                <a:gd name="T55" fmla="*/ 32 h 53"/>
                <a:gd name="T56" fmla="*/ 0 w 109"/>
                <a:gd name="T57" fmla="*/ 27 h 53"/>
                <a:gd name="T58" fmla="*/ 0 w 109"/>
                <a:gd name="T59" fmla="*/ 19 h 53"/>
                <a:gd name="T60" fmla="*/ 2 w 109"/>
                <a:gd name="T61" fmla="*/ 14 h 53"/>
                <a:gd name="T62" fmla="*/ 3 w 109"/>
                <a:gd name="T63" fmla="*/ 5 h 53"/>
                <a:gd name="T64" fmla="*/ 10 w 109"/>
                <a:gd name="T65" fmla="*/ 0 h 53"/>
                <a:gd name="T66" fmla="*/ 13 w 109"/>
                <a:gd name="T67" fmla="*/ 5 h 53"/>
                <a:gd name="T68" fmla="*/ 14 w 109"/>
                <a:gd name="T69" fmla="*/ 12 h 53"/>
                <a:gd name="T70" fmla="*/ 14 w 109"/>
                <a:gd name="T71" fmla="*/ 20 h 53"/>
                <a:gd name="T72" fmla="*/ 19 w 109"/>
                <a:gd name="T73" fmla="*/ 29 h 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53"/>
                <a:gd name="T113" fmla="*/ 109 w 109"/>
                <a:gd name="T114" fmla="*/ 53 h 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53">
                  <a:moveTo>
                    <a:pt x="19" y="29"/>
                  </a:moveTo>
                  <a:lnTo>
                    <a:pt x="24" y="36"/>
                  </a:lnTo>
                  <a:lnTo>
                    <a:pt x="34" y="38"/>
                  </a:lnTo>
                  <a:lnTo>
                    <a:pt x="45" y="37"/>
                  </a:lnTo>
                  <a:lnTo>
                    <a:pt x="56" y="39"/>
                  </a:lnTo>
                  <a:lnTo>
                    <a:pt x="63" y="37"/>
                  </a:lnTo>
                  <a:lnTo>
                    <a:pt x="70" y="34"/>
                  </a:lnTo>
                  <a:lnTo>
                    <a:pt x="77" y="31"/>
                  </a:lnTo>
                  <a:lnTo>
                    <a:pt x="85" y="28"/>
                  </a:lnTo>
                  <a:lnTo>
                    <a:pt x="90" y="22"/>
                  </a:lnTo>
                  <a:lnTo>
                    <a:pt x="96" y="17"/>
                  </a:lnTo>
                  <a:lnTo>
                    <a:pt x="100" y="10"/>
                  </a:lnTo>
                  <a:lnTo>
                    <a:pt x="104" y="4"/>
                  </a:lnTo>
                  <a:lnTo>
                    <a:pt x="109" y="4"/>
                  </a:lnTo>
                  <a:lnTo>
                    <a:pt x="106" y="12"/>
                  </a:lnTo>
                  <a:lnTo>
                    <a:pt x="100" y="21"/>
                  </a:lnTo>
                  <a:lnTo>
                    <a:pt x="92" y="28"/>
                  </a:lnTo>
                  <a:lnTo>
                    <a:pt x="85" y="36"/>
                  </a:lnTo>
                  <a:lnTo>
                    <a:pt x="52" y="53"/>
                  </a:lnTo>
                  <a:lnTo>
                    <a:pt x="44" y="52"/>
                  </a:lnTo>
                  <a:lnTo>
                    <a:pt x="37" y="52"/>
                  </a:lnTo>
                  <a:lnTo>
                    <a:pt x="31" y="51"/>
                  </a:lnTo>
                  <a:lnTo>
                    <a:pt x="24" y="51"/>
                  </a:lnTo>
                  <a:lnTo>
                    <a:pt x="18" y="49"/>
                  </a:lnTo>
                  <a:lnTo>
                    <a:pt x="11" y="47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3" y="5"/>
                  </a:lnTo>
                  <a:lnTo>
                    <a:pt x="10" y="0"/>
                  </a:lnTo>
                  <a:lnTo>
                    <a:pt x="13" y="5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45" name="Freeform 65"/>
            <p:cNvSpPr>
              <a:spLocks/>
            </p:cNvSpPr>
            <p:nvPr/>
          </p:nvSpPr>
          <p:spPr bwMode="auto">
            <a:xfrm>
              <a:off x="673" y="1043"/>
              <a:ext cx="142" cy="103"/>
            </a:xfrm>
            <a:custGeom>
              <a:avLst/>
              <a:gdLst>
                <a:gd name="T0" fmla="*/ 421 w 426"/>
                <a:gd name="T1" fmla="*/ 21 h 311"/>
                <a:gd name="T2" fmla="*/ 413 w 426"/>
                <a:gd name="T3" fmla="*/ 41 h 311"/>
                <a:gd name="T4" fmla="*/ 403 w 426"/>
                <a:gd name="T5" fmla="*/ 62 h 311"/>
                <a:gd name="T6" fmla="*/ 394 w 426"/>
                <a:gd name="T7" fmla="*/ 85 h 311"/>
                <a:gd name="T8" fmla="*/ 381 w 426"/>
                <a:gd name="T9" fmla="*/ 105 h 311"/>
                <a:gd name="T10" fmla="*/ 364 w 426"/>
                <a:gd name="T11" fmla="*/ 131 h 311"/>
                <a:gd name="T12" fmla="*/ 337 w 426"/>
                <a:gd name="T13" fmla="*/ 164 h 311"/>
                <a:gd name="T14" fmla="*/ 307 w 426"/>
                <a:gd name="T15" fmla="*/ 194 h 311"/>
                <a:gd name="T16" fmla="*/ 274 w 426"/>
                <a:gd name="T17" fmla="*/ 221 h 311"/>
                <a:gd name="T18" fmla="*/ 241 w 426"/>
                <a:gd name="T19" fmla="*/ 240 h 311"/>
                <a:gd name="T20" fmla="*/ 213 w 426"/>
                <a:gd name="T21" fmla="*/ 254 h 311"/>
                <a:gd name="T22" fmla="*/ 183 w 426"/>
                <a:gd name="T23" fmla="*/ 267 h 311"/>
                <a:gd name="T24" fmla="*/ 152 w 426"/>
                <a:gd name="T25" fmla="*/ 280 h 311"/>
                <a:gd name="T26" fmla="*/ 127 w 426"/>
                <a:gd name="T27" fmla="*/ 288 h 311"/>
                <a:gd name="T28" fmla="*/ 105 w 426"/>
                <a:gd name="T29" fmla="*/ 296 h 311"/>
                <a:gd name="T30" fmla="*/ 82 w 426"/>
                <a:gd name="T31" fmla="*/ 302 h 311"/>
                <a:gd name="T32" fmla="*/ 58 w 426"/>
                <a:gd name="T33" fmla="*/ 307 h 311"/>
                <a:gd name="T34" fmla="*/ 39 w 426"/>
                <a:gd name="T35" fmla="*/ 308 h 311"/>
                <a:gd name="T36" fmla="*/ 28 w 426"/>
                <a:gd name="T37" fmla="*/ 309 h 311"/>
                <a:gd name="T38" fmla="*/ 14 w 426"/>
                <a:gd name="T39" fmla="*/ 311 h 311"/>
                <a:gd name="T40" fmla="*/ 0 w 426"/>
                <a:gd name="T41" fmla="*/ 309 h 311"/>
                <a:gd name="T42" fmla="*/ 6 w 426"/>
                <a:gd name="T43" fmla="*/ 299 h 311"/>
                <a:gd name="T44" fmla="*/ 39 w 426"/>
                <a:gd name="T45" fmla="*/ 297 h 311"/>
                <a:gd name="T46" fmla="*/ 72 w 426"/>
                <a:gd name="T47" fmla="*/ 289 h 311"/>
                <a:gd name="T48" fmla="*/ 105 w 426"/>
                <a:gd name="T49" fmla="*/ 278 h 311"/>
                <a:gd name="T50" fmla="*/ 138 w 426"/>
                <a:gd name="T51" fmla="*/ 269 h 311"/>
                <a:gd name="T52" fmla="*/ 163 w 426"/>
                <a:gd name="T53" fmla="*/ 254 h 311"/>
                <a:gd name="T54" fmla="*/ 189 w 426"/>
                <a:gd name="T55" fmla="*/ 241 h 311"/>
                <a:gd name="T56" fmla="*/ 215 w 426"/>
                <a:gd name="T57" fmla="*/ 226 h 311"/>
                <a:gd name="T58" fmla="*/ 241 w 426"/>
                <a:gd name="T59" fmla="*/ 210 h 311"/>
                <a:gd name="T60" fmla="*/ 254 w 426"/>
                <a:gd name="T61" fmla="*/ 203 h 311"/>
                <a:gd name="T62" fmla="*/ 266 w 426"/>
                <a:gd name="T63" fmla="*/ 196 h 311"/>
                <a:gd name="T64" fmla="*/ 282 w 426"/>
                <a:gd name="T65" fmla="*/ 185 h 311"/>
                <a:gd name="T66" fmla="*/ 297 w 426"/>
                <a:gd name="T67" fmla="*/ 173 h 311"/>
                <a:gd name="T68" fmla="*/ 307 w 426"/>
                <a:gd name="T69" fmla="*/ 165 h 311"/>
                <a:gd name="T70" fmla="*/ 317 w 426"/>
                <a:gd name="T71" fmla="*/ 155 h 311"/>
                <a:gd name="T72" fmla="*/ 335 w 426"/>
                <a:gd name="T73" fmla="*/ 141 h 311"/>
                <a:gd name="T74" fmla="*/ 351 w 426"/>
                <a:gd name="T75" fmla="*/ 125 h 311"/>
                <a:gd name="T76" fmla="*/ 365 w 426"/>
                <a:gd name="T77" fmla="*/ 105 h 311"/>
                <a:gd name="T78" fmla="*/ 379 w 426"/>
                <a:gd name="T79" fmla="*/ 86 h 311"/>
                <a:gd name="T80" fmla="*/ 385 w 426"/>
                <a:gd name="T81" fmla="*/ 75 h 311"/>
                <a:gd name="T82" fmla="*/ 394 w 426"/>
                <a:gd name="T83" fmla="*/ 66 h 311"/>
                <a:gd name="T84" fmla="*/ 403 w 426"/>
                <a:gd name="T85" fmla="*/ 43 h 311"/>
                <a:gd name="T86" fmla="*/ 414 w 426"/>
                <a:gd name="T87" fmla="*/ 21 h 311"/>
                <a:gd name="T88" fmla="*/ 415 w 426"/>
                <a:gd name="T89" fmla="*/ 9 h 311"/>
                <a:gd name="T90" fmla="*/ 424 w 426"/>
                <a:gd name="T91" fmla="*/ 0 h 311"/>
                <a:gd name="T92" fmla="*/ 426 w 426"/>
                <a:gd name="T93" fmla="*/ 4 h 311"/>
                <a:gd name="T94" fmla="*/ 426 w 426"/>
                <a:gd name="T95" fmla="*/ 11 h 3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6"/>
                <a:gd name="T145" fmla="*/ 0 h 311"/>
                <a:gd name="T146" fmla="*/ 426 w 426"/>
                <a:gd name="T147" fmla="*/ 311 h 3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6" h="311">
                  <a:moveTo>
                    <a:pt x="426" y="11"/>
                  </a:moveTo>
                  <a:lnTo>
                    <a:pt x="421" y="21"/>
                  </a:lnTo>
                  <a:lnTo>
                    <a:pt x="417" y="31"/>
                  </a:lnTo>
                  <a:lnTo>
                    <a:pt x="413" y="41"/>
                  </a:lnTo>
                  <a:lnTo>
                    <a:pt x="408" y="52"/>
                  </a:lnTo>
                  <a:lnTo>
                    <a:pt x="403" y="62"/>
                  </a:lnTo>
                  <a:lnTo>
                    <a:pt x="398" y="74"/>
                  </a:lnTo>
                  <a:lnTo>
                    <a:pt x="394" y="85"/>
                  </a:lnTo>
                  <a:lnTo>
                    <a:pt x="391" y="97"/>
                  </a:lnTo>
                  <a:lnTo>
                    <a:pt x="381" y="105"/>
                  </a:lnTo>
                  <a:lnTo>
                    <a:pt x="379" y="115"/>
                  </a:lnTo>
                  <a:lnTo>
                    <a:pt x="364" y="131"/>
                  </a:lnTo>
                  <a:lnTo>
                    <a:pt x="351" y="148"/>
                  </a:lnTo>
                  <a:lnTo>
                    <a:pt x="337" y="164"/>
                  </a:lnTo>
                  <a:lnTo>
                    <a:pt x="324" y="181"/>
                  </a:lnTo>
                  <a:lnTo>
                    <a:pt x="307" y="194"/>
                  </a:lnTo>
                  <a:lnTo>
                    <a:pt x="292" y="208"/>
                  </a:lnTo>
                  <a:lnTo>
                    <a:pt x="274" y="221"/>
                  </a:lnTo>
                  <a:lnTo>
                    <a:pt x="257" y="233"/>
                  </a:lnTo>
                  <a:lnTo>
                    <a:pt x="241" y="240"/>
                  </a:lnTo>
                  <a:lnTo>
                    <a:pt x="227" y="248"/>
                  </a:lnTo>
                  <a:lnTo>
                    <a:pt x="213" y="254"/>
                  </a:lnTo>
                  <a:lnTo>
                    <a:pt x="198" y="262"/>
                  </a:lnTo>
                  <a:lnTo>
                    <a:pt x="183" y="267"/>
                  </a:lnTo>
                  <a:lnTo>
                    <a:pt x="167" y="274"/>
                  </a:lnTo>
                  <a:lnTo>
                    <a:pt x="152" y="280"/>
                  </a:lnTo>
                  <a:lnTo>
                    <a:pt x="138" y="285"/>
                  </a:lnTo>
                  <a:lnTo>
                    <a:pt x="127" y="288"/>
                  </a:lnTo>
                  <a:lnTo>
                    <a:pt x="116" y="293"/>
                  </a:lnTo>
                  <a:lnTo>
                    <a:pt x="105" y="296"/>
                  </a:lnTo>
                  <a:lnTo>
                    <a:pt x="94" y="299"/>
                  </a:lnTo>
                  <a:lnTo>
                    <a:pt x="82" y="302"/>
                  </a:lnTo>
                  <a:lnTo>
                    <a:pt x="70" y="305"/>
                  </a:lnTo>
                  <a:lnTo>
                    <a:pt x="58" y="307"/>
                  </a:lnTo>
                  <a:lnTo>
                    <a:pt x="45" y="309"/>
                  </a:lnTo>
                  <a:lnTo>
                    <a:pt x="39" y="308"/>
                  </a:lnTo>
                  <a:lnTo>
                    <a:pt x="33" y="309"/>
                  </a:lnTo>
                  <a:lnTo>
                    <a:pt x="28" y="309"/>
                  </a:lnTo>
                  <a:lnTo>
                    <a:pt x="23" y="311"/>
                  </a:lnTo>
                  <a:lnTo>
                    <a:pt x="14" y="311"/>
                  </a:lnTo>
                  <a:lnTo>
                    <a:pt x="4" y="309"/>
                  </a:lnTo>
                  <a:lnTo>
                    <a:pt x="0" y="309"/>
                  </a:lnTo>
                  <a:lnTo>
                    <a:pt x="0" y="303"/>
                  </a:lnTo>
                  <a:lnTo>
                    <a:pt x="6" y="299"/>
                  </a:lnTo>
                  <a:lnTo>
                    <a:pt x="22" y="299"/>
                  </a:lnTo>
                  <a:lnTo>
                    <a:pt x="39" y="297"/>
                  </a:lnTo>
                  <a:lnTo>
                    <a:pt x="55" y="294"/>
                  </a:lnTo>
                  <a:lnTo>
                    <a:pt x="72" y="289"/>
                  </a:lnTo>
                  <a:lnTo>
                    <a:pt x="88" y="284"/>
                  </a:lnTo>
                  <a:lnTo>
                    <a:pt x="105" y="278"/>
                  </a:lnTo>
                  <a:lnTo>
                    <a:pt x="121" y="272"/>
                  </a:lnTo>
                  <a:lnTo>
                    <a:pt x="138" y="269"/>
                  </a:lnTo>
                  <a:lnTo>
                    <a:pt x="150" y="261"/>
                  </a:lnTo>
                  <a:lnTo>
                    <a:pt x="163" y="254"/>
                  </a:lnTo>
                  <a:lnTo>
                    <a:pt x="176" y="248"/>
                  </a:lnTo>
                  <a:lnTo>
                    <a:pt x="189" y="241"/>
                  </a:lnTo>
                  <a:lnTo>
                    <a:pt x="202" y="233"/>
                  </a:lnTo>
                  <a:lnTo>
                    <a:pt x="215" y="226"/>
                  </a:lnTo>
                  <a:lnTo>
                    <a:pt x="228" y="218"/>
                  </a:lnTo>
                  <a:lnTo>
                    <a:pt x="241" y="210"/>
                  </a:lnTo>
                  <a:lnTo>
                    <a:pt x="247" y="206"/>
                  </a:lnTo>
                  <a:lnTo>
                    <a:pt x="254" y="203"/>
                  </a:lnTo>
                  <a:lnTo>
                    <a:pt x="260" y="199"/>
                  </a:lnTo>
                  <a:lnTo>
                    <a:pt x="266" y="196"/>
                  </a:lnTo>
                  <a:lnTo>
                    <a:pt x="273" y="189"/>
                  </a:lnTo>
                  <a:lnTo>
                    <a:pt x="282" y="185"/>
                  </a:lnTo>
                  <a:lnTo>
                    <a:pt x="289" y="178"/>
                  </a:lnTo>
                  <a:lnTo>
                    <a:pt x="297" y="173"/>
                  </a:lnTo>
                  <a:lnTo>
                    <a:pt x="302" y="170"/>
                  </a:lnTo>
                  <a:lnTo>
                    <a:pt x="307" y="165"/>
                  </a:lnTo>
                  <a:lnTo>
                    <a:pt x="310" y="160"/>
                  </a:lnTo>
                  <a:lnTo>
                    <a:pt x="317" y="155"/>
                  </a:lnTo>
                  <a:lnTo>
                    <a:pt x="326" y="148"/>
                  </a:lnTo>
                  <a:lnTo>
                    <a:pt x="335" y="141"/>
                  </a:lnTo>
                  <a:lnTo>
                    <a:pt x="342" y="132"/>
                  </a:lnTo>
                  <a:lnTo>
                    <a:pt x="351" y="125"/>
                  </a:lnTo>
                  <a:lnTo>
                    <a:pt x="358" y="115"/>
                  </a:lnTo>
                  <a:lnTo>
                    <a:pt x="365" y="105"/>
                  </a:lnTo>
                  <a:lnTo>
                    <a:pt x="372" y="95"/>
                  </a:lnTo>
                  <a:lnTo>
                    <a:pt x="379" y="86"/>
                  </a:lnTo>
                  <a:lnTo>
                    <a:pt x="382" y="81"/>
                  </a:lnTo>
                  <a:lnTo>
                    <a:pt x="385" y="75"/>
                  </a:lnTo>
                  <a:lnTo>
                    <a:pt x="388" y="70"/>
                  </a:lnTo>
                  <a:lnTo>
                    <a:pt x="394" y="66"/>
                  </a:lnTo>
                  <a:lnTo>
                    <a:pt x="398" y="54"/>
                  </a:lnTo>
                  <a:lnTo>
                    <a:pt x="403" y="43"/>
                  </a:lnTo>
                  <a:lnTo>
                    <a:pt x="407" y="31"/>
                  </a:lnTo>
                  <a:lnTo>
                    <a:pt x="414" y="21"/>
                  </a:lnTo>
                  <a:lnTo>
                    <a:pt x="413" y="15"/>
                  </a:lnTo>
                  <a:lnTo>
                    <a:pt x="415" y="9"/>
                  </a:lnTo>
                  <a:lnTo>
                    <a:pt x="418" y="3"/>
                  </a:lnTo>
                  <a:lnTo>
                    <a:pt x="424" y="0"/>
                  </a:lnTo>
                  <a:lnTo>
                    <a:pt x="426" y="0"/>
                  </a:lnTo>
                  <a:lnTo>
                    <a:pt x="426" y="4"/>
                  </a:lnTo>
                  <a:lnTo>
                    <a:pt x="424" y="7"/>
                  </a:lnTo>
                  <a:lnTo>
                    <a:pt x="42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46" name="Freeform 66"/>
            <p:cNvSpPr>
              <a:spLocks/>
            </p:cNvSpPr>
            <p:nvPr/>
          </p:nvSpPr>
          <p:spPr bwMode="auto">
            <a:xfrm>
              <a:off x="645" y="1085"/>
              <a:ext cx="61" cy="11"/>
            </a:xfrm>
            <a:custGeom>
              <a:avLst/>
              <a:gdLst>
                <a:gd name="T0" fmla="*/ 182 w 182"/>
                <a:gd name="T1" fmla="*/ 6 h 33"/>
                <a:gd name="T2" fmla="*/ 182 w 182"/>
                <a:gd name="T3" fmla="*/ 10 h 33"/>
                <a:gd name="T4" fmla="*/ 180 w 182"/>
                <a:gd name="T5" fmla="*/ 13 h 33"/>
                <a:gd name="T6" fmla="*/ 177 w 182"/>
                <a:gd name="T7" fmla="*/ 15 h 33"/>
                <a:gd name="T8" fmla="*/ 174 w 182"/>
                <a:gd name="T9" fmla="*/ 20 h 33"/>
                <a:gd name="T10" fmla="*/ 163 w 182"/>
                <a:gd name="T11" fmla="*/ 19 h 33"/>
                <a:gd name="T12" fmla="*/ 155 w 182"/>
                <a:gd name="T13" fmla="*/ 14 h 33"/>
                <a:gd name="T14" fmla="*/ 146 w 182"/>
                <a:gd name="T15" fmla="*/ 10 h 33"/>
                <a:gd name="T16" fmla="*/ 138 w 182"/>
                <a:gd name="T17" fmla="*/ 12 h 33"/>
                <a:gd name="T18" fmla="*/ 127 w 182"/>
                <a:gd name="T19" fmla="*/ 13 h 33"/>
                <a:gd name="T20" fmla="*/ 117 w 182"/>
                <a:gd name="T21" fmla="*/ 14 h 33"/>
                <a:gd name="T22" fmla="*/ 106 w 182"/>
                <a:gd name="T23" fmla="*/ 15 h 33"/>
                <a:gd name="T24" fmla="*/ 96 w 182"/>
                <a:gd name="T25" fmla="*/ 16 h 33"/>
                <a:gd name="T26" fmla="*/ 85 w 182"/>
                <a:gd name="T27" fmla="*/ 16 h 33"/>
                <a:gd name="T28" fmla="*/ 76 w 182"/>
                <a:gd name="T29" fmla="*/ 17 h 33"/>
                <a:gd name="T30" fmla="*/ 66 w 182"/>
                <a:gd name="T31" fmla="*/ 17 h 33"/>
                <a:gd name="T32" fmla="*/ 56 w 182"/>
                <a:gd name="T33" fmla="*/ 17 h 33"/>
                <a:gd name="T34" fmla="*/ 49 w 182"/>
                <a:gd name="T35" fmla="*/ 20 h 33"/>
                <a:gd name="T36" fmla="*/ 44 w 182"/>
                <a:gd name="T37" fmla="*/ 21 h 33"/>
                <a:gd name="T38" fmla="*/ 37 w 182"/>
                <a:gd name="T39" fmla="*/ 21 h 33"/>
                <a:gd name="T40" fmla="*/ 32 w 182"/>
                <a:gd name="T41" fmla="*/ 22 h 33"/>
                <a:gd name="T42" fmla="*/ 25 w 182"/>
                <a:gd name="T43" fmla="*/ 22 h 33"/>
                <a:gd name="T44" fmla="*/ 19 w 182"/>
                <a:gd name="T45" fmla="*/ 23 h 33"/>
                <a:gd name="T46" fmla="*/ 13 w 182"/>
                <a:gd name="T47" fmla="*/ 25 h 33"/>
                <a:gd name="T48" fmla="*/ 10 w 182"/>
                <a:gd name="T49" fmla="*/ 32 h 33"/>
                <a:gd name="T50" fmla="*/ 6 w 182"/>
                <a:gd name="T51" fmla="*/ 32 h 33"/>
                <a:gd name="T52" fmla="*/ 2 w 182"/>
                <a:gd name="T53" fmla="*/ 33 h 33"/>
                <a:gd name="T54" fmla="*/ 0 w 182"/>
                <a:gd name="T55" fmla="*/ 27 h 33"/>
                <a:gd name="T56" fmla="*/ 4 w 182"/>
                <a:gd name="T57" fmla="*/ 22 h 33"/>
                <a:gd name="T58" fmla="*/ 6 w 182"/>
                <a:gd name="T59" fmla="*/ 16 h 33"/>
                <a:gd name="T60" fmla="*/ 13 w 182"/>
                <a:gd name="T61" fmla="*/ 16 h 33"/>
                <a:gd name="T62" fmla="*/ 18 w 182"/>
                <a:gd name="T63" fmla="*/ 16 h 33"/>
                <a:gd name="T64" fmla="*/ 25 w 182"/>
                <a:gd name="T65" fmla="*/ 16 h 33"/>
                <a:gd name="T66" fmla="*/ 38 w 182"/>
                <a:gd name="T67" fmla="*/ 13 h 33"/>
                <a:gd name="T68" fmla="*/ 54 w 182"/>
                <a:gd name="T69" fmla="*/ 11 h 33"/>
                <a:gd name="T70" fmla="*/ 68 w 182"/>
                <a:gd name="T71" fmla="*/ 9 h 33"/>
                <a:gd name="T72" fmla="*/ 83 w 182"/>
                <a:gd name="T73" fmla="*/ 9 h 33"/>
                <a:gd name="T74" fmla="*/ 97 w 182"/>
                <a:gd name="T75" fmla="*/ 8 h 33"/>
                <a:gd name="T76" fmla="*/ 112 w 182"/>
                <a:gd name="T77" fmla="*/ 6 h 33"/>
                <a:gd name="T78" fmla="*/ 126 w 182"/>
                <a:gd name="T79" fmla="*/ 5 h 33"/>
                <a:gd name="T80" fmla="*/ 141 w 182"/>
                <a:gd name="T81" fmla="*/ 4 h 33"/>
                <a:gd name="T82" fmla="*/ 151 w 182"/>
                <a:gd name="T83" fmla="*/ 2 h 33"/>
                <a:gd name="T84" fmla="*/ 161 w 182"/>
                <a:gd name="T85" fmla="*/ 0 h 33"/>
                <a:gd name="T86" fmla="*/ 171 w 182"/>
                <a:gd name="T87" fmla="*/ 1 h 33"/>
                <a:gd name="T88" fmla="*/ 182 w 182"/>
                <a:gd name="T89" fmla="*/ 6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2"/>
                <a:gd name="T136" fmla="*/ 0 h 33"/>
                <a:gd name="T137" fmla="*/ 182 w 182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2" h="33">
                  <a:moveTo>
                    <a:pt x="182" y="6"/>
                  </a:moveTo>
                  <a:lnTo>
                    <a:pt x="182" y="10"/>
                  </a:lnTo>
                  <a:lnTo>
                    <a:pt x="180" y="13"/>
                  </a:lnTo>
                  <a:lnTo>
                    <a:pt x="177" y="15"/>
                  </a:lnTo>
                  <a:lnTo>
                    <a:pt x="174" y="20"/>
                  </a:lnTo>
                  <a:lnTo>
                    <a:pt x="163" y="19"/>
                  </a:lnTo>
                  <a:lnTo>
                    <a:pt x="155" y="14"/>
                  </a:lnTo>
                  <a:lnTo>
                    <a:pt x="146" y="10"/>
                  </a:lnTo>
                  <a:lnTo>
                    <a:pt x="138" y="12"/>
                  </a:lnTo>
                  <a:lnTo>
                    <a:pt x="127" y="13"/>
                  </a:lnTo>
                  <a:lnTo>
                    <a:pt x="117" y="14"/>
                  </a:lnTo>
                  <a:lnTo>
                    <a:pt x="106" y="15"/>
                  </a:lnTo>
                  <a:lnTo>
                    <a:pt x="96" y="16"/>
                  </a:lnTo>
                  <a:lnTo>
                    <a:pt x="85" y="16"/>
                  </a:lnTo>
                  <a:lnTo>
                    <a:pt x="76" y="17"/>
                  </a:lnTo>
                  <a:lnTo>
                    <a:pt x="66" y="17"/>
                  </a:lnTo>
                  <a:lnTo>
                    <a:pt x="56" y="17"/>
                  </a:lnTo>
                  <a:lnTo>
                    <a:pt x="49" y="20"/>
                  </a:lnTo>
                  <a:lnTo>
                    <a:pt x="44" y="21"/>
                  </a:lnTo>
                  <a:lnTo>
                    <a:pt x="37" y="21"/>
                  </a:lnTo>
                  <a:lnTo>
                    <a:pt x="32" y="22"/>
                  </a:lnTo>
                  <a:lnTo>
                    <a:pt x="25" y="22"/>
                  </a:lnTo>
                  <a:lnTo>
                    <a:pt x="19" y="23"/>
                  </a:lnTo>
                  <a:lnTo>
                    <a:pt x="13" y="25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8" y="16"/>
                  </a:lnTo>
                  <a:lnTo>
                    <a:pt x="25" y="16"/>
                  </a:lnTo>
                  <a:lnTo>
                    <a:pt x="38" y="13"/>
                  </a:lnTo>
                  <a:lnTo>
                    <a:pt x="54" y="11"/>
                  </a:lnTo>
                  <a:lnTo>
                    <a:pt x="68" y="9"/>
                  </a:lnTo>
                  <a:lnTo>
                    <a:pt x="83" y="9"/>
                  </a:lnTo>
                  <a:lnTo>
                    <a:pt x="97" y="8"/>
                  </a:lnTo>
                  <a:lnTo>
                    <a:pt x="112" y="6"/>
                  </a:lnTo>
                  <a:lnTo>
                    <a:pt x="126" y="5"/>
                  </a:lnTo>
                  <a:lnTo>
                    <a:pt x="141" y="4"/>
                  </a:lnTo>
                  <a:lnTo>
                    <a:pt x="151" y="2"/>
                  </a:lnTo>
                  <a:lnTo>
                    <a:pt x="161" y="0"/>
                  </a:lnTo>
                  <a:lnTo>
                    <a:pt x="171" y="1"/>
                  </a:lnTo>
                  <a:lnTo>
                    <a:pt x="18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47" name="Freeform 67"/>
            <p:cNvSpPr>
              <a:spLocks/>
            </p:cNvSpPr>
            <p:nvPr/>
          </p:nvSpPr>
          <p:spPr bwMode="auto">
            <a:xfrm>
              <a:off x="660" y="1107"/>
              <a:ext cx="17" cy="8"/>
            </a:xfrm>
            <a:custGeom>
              <a:avLst/>
              <a:gdLst>
                <a:gd name="T0" fmla="*/ 49 w 49"/>
                <a:gd name="T1" fmla="*/ 1 h 24"/>
                <a:gd name="T2" fmla="*/ 46 w 49"/>
                <a:gd name="T3" fmla="*/ 5 h 24"/>
                <a:gd name="T4" fmla="*/ 42 w 49"/>
                <a:gd name="T5" fmla="*/ 10 h 24"/>
                <a:gd name="T6" fmla="*/ 37 w 49"/>
                <a:gd name="T7" fmla="*/ 13 h 24"/>
                <a:gd name="T8" fmla="*/ 37 w 49"/>
                <a:gd name="T9" fmla="*/ 18 h 24"/>
                <a:gd name="T10" fmla="*/ 27 w 49"/>
                <a:gd name="T11" fmla="*/ 21 h 24"/>
                <a:gd name="T12" fmla="*/ 16 w 49"/>
                <a:gd name="T13" fmla="*/ 24 h 24"/>
                <a:gd name="T14" fmla="*/ 11 w 49"/>
                <a:gd name="T15" fmla="*/ 23 h 24"/>
                <a:gd name="T16" fmla="*/ 6 w 49"/>
                <a:gd name="T17" fmla="*/ 23 h 24"/>
                <a:gd name="T18" fmla="*/ 3 w 49"/>
                <a:gd name="T19" fmla="*/ 19 h 24"/>
                <a:gd name="T20" fmla="*/ 1 w 49"/>
                <a:gd name="T21" fmla="*/ 15 h 24"/>
                <a:gd name="T22" fmla="*/ 0 w 49"/>
                <a:gd name="T23" fmla="*/ 7 h 24"/>
                <a:gd name="T24" fmla="*/ 6 w 49"/>
                <a:gd name="T25" fmla="*/ 3 h 24"/>
                <a:gd name="T26" fmla="*/ 16 w 49"/>
                <a:gd name="T27" fmla="*/ 4 h 24"/>
                <a:gd name="T28" fmla="*/ 27 w 49"/>
                <a:gd name="T29" fmla="*/ 2 h 24"/>
                <a:gd name="T30" fmla="*/ 37 w 49"/>
                <a:gd name="T31" fmla="*/ 0 h 24"/>
                <a:gd name="T32" fmla="*/ 49 w 49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24"/>
                <a:gd name="T53" fmla="*/ 49 w 49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24">
                  <a:moveTo>
                    <a:pt x="49" y="1"/>
                  </a:moveTo>
                  <a:lnTo>
                    <a:pt x="46" y="5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7" y="18"/>
                  </a:lnTo>
                  <a:lnTo>
                    <a:pt x="27" y="21"/>
                  </a:lnTo>
                  <a:lnTo>
                    <a:pt x="16" y="24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7"/>
                  </a:lnTo>
                  <a:lnTo>
                    <a:pt x="6" y="3"/>
                  </a:lnTo>
                  <a:lnTo>
                    <a:pt x="16" y="4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48" name="Freeform 68"/>
            <p:cNvSpPr>
              <a:spLocks/>
            </p:cNvSpPr>
            <p:nvPr/>
          </p:nvSpPr>
          <p:spPr bwMode="auto">
            <a:xfrm>
              <a:off x="737" y="1138"/>
              <a:ext cx="109" cy="174"/>
            </a:xfrm>
            <a:custGeom>
              <a:avLst/>
              <a:gdLst>
                <a:gd name="T0" fmla="*/ 327 w 327"/>
                <a:gd name="T1" fmla="*/ 8 h 524"/>
                <a:gd name="T2" fmla="*/ 324 w 327"/>
                <a:gd name="T3" fmla="*/ 19 h 524"/>
                <a:gd name="T4" fmla="*/ 317 w 327"/>
                <a:gd name="T5" fmla="*/ 29 h 524"/>
                <a:gd name="T6" fmla="*/ 312 w 327"/>
                <a:gd name="T7" fmla="*/ 40 h 524"/>
                <a:gd name="T8" fmla="*/ 308 w 327"/>
                <a:gd name="T9" fmla="*/ 54 h 524"/>
                <a:gd name="T10" fmla="*/ 302 w 327"/>
                <a:gd name="T11" fmla="*/ 67 h 524"/>
                <a:gd name="T12" fmla="*/ 295 w 327"/>
                <a:gd name="T13" fmla="*/ 80 h 524"/>
                <a:gd name="T14" fmla="*/ 289 w 327"/>
                <a:gd name="T15" fmla="*/ 95 h 524"/>
                <a:gd name="T16" fmla="*/ 275 w 327"/>
                <a:gd name="T17" fmla="*/ 122 h 524"/>
                <a:gd name="T18" fmla="*/ 252 w 327"/>
                <a:gd name="T19" fmla="*/ 159 h 524"/>
                <a:gd name="T20" fmla="*/ 228 w 327"/>
                <a:gd name="T21" fmla="*/ 196 h 524"/>
                <a:gd name="T22" fmla="*/ 203 w 327"/>
                <a:gd name="T23" fmla="*/ 231 h 524"/>
                <a:gd name="T24" fmla="*/ 179 w 327"/>
                <a:gd name="T25" fmla="*/ 259 h 524"/>
                <a:gd name="T26" fmla="*/ 159 w 327"/>
                <a:gd name="T27" fmla="*/ 284 h 524"/>
                <a:gd name="T28" fmla="*/ 140 w 327"/>
                <a:gd name="T29" fmla="*/ 306 h 524"/>
                <a:gd name="T30" fmla="*/ 120 w 327"/>
                <a:gd name="T31" fmla="*/ 328 h 524"/>
                <a:gd name="T32" fmla="*/ 108 w 327"/>
                <a:gd name="T33" fmla="*/ 345 h 524"/>
                <a:gd name="T34" fmla="*/ 98 w 327"/>
                <a:gd name="T35" fmla="*/ 353 h 524"/>
                <a:gd name="T36" fmla="*/ 89 w 327"/>
                <a:gd name="T37" fmla="*/ 366 h 524"/>
                <a:gd name="T38" fmla="*/ 80 w 327"/>
                <a:gd name="T39" fmla="*/ 377 h 524"/>
                <a:gd name="T40" fmla="*/ 68 w 327"/>
                <a:gd name="T41" fmla="*/ 395 h 524"/>
                <a:gd name="T42" fmla="*/ 53 w 327"/>
                <a:gd name="T43" fmla="*/ 414 h 524"/>
                <a:gd name="T44" fmla="*/ 41 w 327"/>
                <a:gd name="T45" fmla="*/ 434 h 524"/>
                <a:gd name="T46" fmla="*/ 31 w 327"/>
                <a:gd name="T47" fmla="*/ 456 h 524"/>
                <a:gd name="T48" fmla="*/ 22 w 327"/>
                <a:gd name="T49" fmla="*/ 479 h 524"/>
                <a:gd name="T50" fmla="*/ 16 w 327"/>
                <a:gd name="T51" fmla="*/ 502 h 524"/>
                <a:gd name="T52" fmla="*/ 12 w 327"/>
                <a:gd name="T53" fmla="*/ 517 h 524"/>
                <a:gd name="T54" fmla="*/ 4 w 327"/>
                <a:gd name="T55" fmla="*/ 524 h 524"/>
                <a:gd name="T56" fmla="*/ 2 w 327"/>
                <a:gd name="T57" fmla="*/ 510 h 524"/>
                <a:gd name="T58" fmla="*/ 8 w 327"/>
                <a:gd name="T59" fmla="*/ 487 h 524"/>
                <a:gd name="T60" fmla="*/ 16 w 327"/>
                <a:gd name="T61" fmla="*/ 465 h 524"/>
                <a:gd name="T62" fmla="*/ 25 w 327"/>
                <a:gd name="T63" fmla="*/ 443 h 524"/>
                <a:gd name="T64" fmla="*/ 35 w 327"/>
                <a:gd name="T65" fmla="*/ 421 h 524"/>
                <a:gd name="T66" fmla="*/ 44 w 327"/>
                <a:gd name="T67" fmla="*/ 401 h 524"/>
                <a:gd name="T68" fmla="*/ 53 w 327"/>
                <a:gd name="T69" fmla="*/ 382 h 524"/>
                <a:gd name="T70" fmla="*/ 62 w 327"/>
                <a:gd name="T71" fmla="*/ 364 h 524"/>
                <a:gd name="T72" fmla="*/ 73 w 327"/>
                <a:gd name="T73" fmla="*/ 346 h 524"/>
                <a:gd name="T74" fmla="*/ 83 w 327"/>
                <a:gd name="T75" fmla="*/ 329 h 524"/>
                <a:gd name="T76" fmla="*/ 96 w 327"/>
                <a:gd name="T77" fmla="*/ 309 h 524"/>
                <a:gd name="T78" fmla="*/ 115 w 327"/>
                <a:gd name="T79" fmla="*/ 288 h 524"/>
                <a:gd name="T80" fmla="*/ 134 w 327"/>
                <a:gd name="T81" fmla="*/ 267 h 524"/>
                <a:gd name="T82" fmla="*/ 152 w 327"/>
                <a:gd name="T83" fmla="*/ 247 h 524"/>
                <a:gd name="T84" fmla="*/ 168 w 327"/>
                <a:gd name="T85" fmla="*/ 231 h 524"/>
                <a:gd name="T86" fmla="*/ 180 w 327"/>
                <a:gd name="T87" fmla="*/ 220 h 524"/>
                <a:gd name="T88" fmla="*/ 192 w 327"/>
                <a:gd name="T89" fmla="*/ 208 h 524"/>
                <a:gd name="T90" fmla="*/ 203 w 327"/>
                <a:gd name="T91" fmla="*/ 196 h 524"/>
                <a:gd name="T92" fmla="*/ 215 w 327"/>
                <a:gd name="T93" fmla="*/ 184 h 524"/>
                <a:gd name="T94" fmla="*/ 227 w 327"/>
                <a:gd name="T95" fmla="*/ 170 h 524"/>
                <a:gd name="T96" fmla="*/ 237 w 327"/>
                <a:gd name="T97" fmla="*/ 157 h 524"/>
                <a:gd name="T98" fmla="*/ 248 w 327"/>
                <a:gd name="T99" fmla="*/ 144 h 524"/>
                <a:gd name="T100" fmla="*/ 259 w 327"/>
                <a:gd name="T101" fmla="*/ 129 h 524"/>
                <a:gd name="T102" fmla="*/ 271 w 327"/>
                <a:gd name="T103" fmla="*/ 109 h 524"/>
                <a:gd name="T104" fmla="*/ 282 w 327"/>
                <a:gd name="T105" fmla="*/ 88 h 524"/>
                <a:gd name="T106" fmla="*/ 290 w 327"/>
                <a:gd name="T107" fmla="*/ 67 h 524"/>
                <a:gd name="T108" fmla="*/ 293 w 327"/>
                <a:gd name="T109" fmla="*/ 51 h 524"/>
                <a:gd name="T110" fmla="*/ 299 w 327"/>
                <a:gd name="T111" fmla="*/ 38 h 524"/>
                <a:gd name="T112" fmla="*/ 304 w 327"/>
                <a:gd name="T113" fmla="*/ 21 h 524"/>
                <a:gd name="T114" fmla="*/ 308 w 327"/>
                <a:gd name="T115" fmla="*/ 4 h 524"/>
                <a:gd name="T116" fmla="*/ 322 w 327"/>
                <a:gd name="T117" fmla="*/ 1 h 5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7"/>
                <a:gd name="T178" fmla="*/ 0 h 524"/>
                <a:gd name="T179" fmla="*/ 327 w 327"/>
                <a:gd name="T180" fmla="*/ 524 h 5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7" h="524">
                  <a:moveTo>
                    <a:pt x="327" y="2"/>
                  </a:moveTo>
                  <a:lnTo>
                    <a:pt x="327" y="8"/>
                  </a:lnTo>
                  <a:lnTo>
                    <a:pt x="327" y="14"/>
                  </a:lnTo>
                  <a:lnTo>
                    <a:pt x="324" y="19"/>
                  </a:lnTo>
                  <a:lnTo>
                    <a:pt x="322" y="24"/>
                  </a:lnTo>
                  <a:lnTo>
                    <a:pt x="317" y="29"/>
                  </a:lnTo>
                  <a:lnTo>
                    <a:pt x="315" y="34"/>
                  </a:lnTo>
                  <a:lnTo>
                    <a:pt x="312" y="40"/>
                  </a:lnTo>
                  <a:lnTo>
                    <a:pt x="312" y="47"/>
                  </a:lnTo>
                  <a:lnTo>
                    <a:pt x="308" y="54"/>
                  </a:lnTo>
                  <a:lnTo>
                    <a:pt x="305" y="60"/>
                  </a:lnTo>
                  <a:lnTo>
                    <a:pt x="302" y="67"/>
                  </a:lnTo>
                  <a:lnTo>
                    <a:pt x="299" y="74"/>
                  </a:lnTo>
                  <a:lnTo>
                    <a:pt x="295" y="80"/>
                  </a:lnTo>
                  <a:lnTo>
                    <a:pt x="292" y="88"/>
                  </a:lnTo>
                  <a:lnTo>
                    <a:pt x="289" y="95"/>
                  </a:lnTo>
                  <a:lnTo>
                    <a:pt x="286" y="103"/>
                  </a:lnTo>
                  <a:lnTo>
                    <a:pt x="275" y="122"/>
                  </a:lnTo>
                  <a:lnTo>
                    <a:pt x="264" y="141"/>
                  </a:lnTo>
                  <a:lnTo>
                    <a:pt x="252" y="159"/>
                  </a:lnTo>
                  <a:lnTo>
                    <a:pt x="241" y="178"/>
                  </a:lnTo>
                  <a:lnTo>
                    <a:pt x="228" y="196"/>
                  </a:lnTo>
                  <a:lnTo>
                    <a:pt x="216" y="213"/>
                  </a:lnTo>
                  <a:lnTo>
                    <a:pt x="203" y="231"/>
                  </a:lnTo>
                  <a:lnTo>
                    <a:pt x="190" y="248"/>
                  </a:lnTo>
                  <a:lnTo>
                    <a:pt x="179" y="259"/>
                  </a:lnTo>
                  <a:lnTo>
                    <a:pt x="169" y="271"/>
                  </a:lnTo>
                  <a:lnTo>
                    <a:pt x="159" y="284"/>
                  </a:lnTo>
                  <a:lnTo>
                    <a:pt x="150" y="296"/>
                  </a:lnTo>
                  <a:lnTo>
                    <a:pt x="140" y="306"/>
                  </a:lnTo>
                  <a:lnTo>
                    <a:pt x="130" y="318"/>
                  </a:lnTo>
                  <a:lnTo>
                    <a:pt x="120" y="328"/>
                  </a:lnTo>
                  <a:lnTo>
                    <a:pt x="112" y="340"/>
                  </a:lnTo>
                  <a:lnTo>
                    <a:pt x="108" y="345"/>
                  </a:lnTo>
                  <a:lnTo>
                    <a:pt x="103" y="347"/>
                  </a:lnTo>
                  <a:lnTo>
                    <a:pt x="98" y="353"/>
                  </a:lnTo>
                  <a:lnTo>
                    <a:pt x="94" y="359"/>
                  </a:lnTo>
                  <a:lnTo>
                    <a:pt x="89" y="366"/>
                  </a:lnTo>
                  <a:lnTo>
                    <a:pt x="86" y="373"/>
                  </a:lnTo>
                  <a:lnTo>
                    <a:pt x="80" y="377"/>
                  </a:lnTo>
                  <a:lnTo>
                    <a:pt x="78" y="387"/>
                  </a:lnTo>
                  <a:lnTo>
                    <a:pt x="68" y="395"/>
                  </a:lnTo>
                  <a:lnTo>
                    <a:pt x="61" y="404"/>
                  </a:lnTo>
                  <a:lnTo>
                    <a:pt x="53" y="414"/>
                  </a:lnTo>
                  <a:lnTo>
                    <a:pt x="48" y="424"/>
                  </a:lnTo>
                  <a:lnTo>
                    <a:pt x="41" y="434"/>
                  </a:lnTo>
                  <a:lnTo>
                    <a:pt x="37" y="445"/>
                  </a:lnTo>
                  <a:lnTo>
                    <a:pt x="31" y="456"/>
                  </a:lnTo>
                  <a:lnTo>
                    <a:pt x="27" y="468"/>
                  </a:lnTo>
                  <a:lnTo>
                    <a:pt x="22" y="479"/>
                  </a:lnTo>
                  <a:lnTo>
                    <a:pt x="18" y="491"/>
                  </a:lnTo>
                  <a:lnTo>
                    <a:pt x="16" y="502"/>
                  </a:lnTo>
                  <a:lnTo>
                    <a:pt x="17" y="514"/>
                  </a:lnTo>
                  <a:lnTo>
                    <a:pt x="12" y="517"/>
                  </a:lnTo>
                  <a:lnTo>
                    <a:pt x="8" y="521"/>
                  </a:lnTo>
                  <a:lnTo>
                    <a:pt x="4" y="524"/>
                  </a:lnTo>
                  <a:lnTo>
                    <a:pt x="0" y="522"/>
                  </a:lnTo>
                  <a:lnTo>
                    <a:pt x="2" y="510"/>
                  </a:lnTo>
                  <a:lnTo>
                    <a:pt x="5" y="499"/>
                  </a:lnTo>
                  <a:lnTo>
                    <a:pt x="8" y="487"/>
                  </a:lnTo>
                  <a:lnTo>
                    <a:pt x="13" y="477"/>
                  </a:lnTo>
                  <a:lnTo>
                    <a:pt x="16" y="465"/>
                  </a:lnTo>
                  <a:lnTo>
                    <a:pt x="22" y="454"/>
                  </a:lnTo>
                  <a:lnTo>
                    <a:pt x="25" y="443"/>
                  </a:lnTo>
                  <a:lnTo>
                    <a:pt x="30" y="433"/>
                  </a:lnTo>
                  <a:lnTo>
                    <a:pt x="35" y="421"/>
                  </a:lnTo>
                  <a:lnTo>
                    <a:pt x="39" y="411"/>
                  </a:lnTo>
                  <a:lnTo>
                    <a:pt x="44" y="401"/>
                  </a:lnTo>
                  <a:lnTo>
                    <a:pt x="50" y="392"/>
                  </a:lnTo>
                  <a:lnTo>
                    <a:pt x="53" y="382"/>
                  </a:lnTo>
                  <a:lnTo>
                    <a:pt x="58" y="373"/>
                  </a:lnTo>
                  <a:lnTo>
                    <a:pt x="62" y="364"/>
                  </a:lnTo>
                  <a:lnTo>
                    <a:pt x="69" y="355"/>
                  </a:lnTo>
                  <a:lnTo>
                    <a:pt x="73" y="346"/>
                  </a:lnTo>
                  <a:lnTo>
                    <a:pt x="79" y="337"/>
                  </a:lnTo>
                  <a:lnTo>
                    <a:pt x="83" y="329"/>
                  </a:lnTo>
                  <a:lnTo>
                    <a:pt x="89" y="321"/>
                  </a:lnTo>
                  <a:lnTo>
                    <a:pt x="96" y="309"/>
                  </a:lnTo>
                  <a:lnTo>
                    <a:pt x="105" y="299"/>
                  </a:lnTo>
                  <a:lnTo>
                    <a:pt x="115" y="288"/>
                  </a:lnTo>
                  <a:lnTo>
                    <a:pt x="125" y="278"/>
                  </a:lnTo>
                  <a:lnTo>
                    <a:pt x="134" y="267"/>
                  </a:lnTo>
                  <a:lnTo>
                    <a:pt x="144" y="257"/>
                  </a:lnTo>
                  <a:lnTo>
                    <a:pt x="152" y="247"/>
                  </a:lnTo>
                  <a:lnTo>
                    <a:pt x="162" y="237"/>
                  </a:lnTo>
                  <a:lnTo>
                    <a:pt x="168" y="231"/>
                  </a:lnTo>
                  <a:lnTo>
                    <a:pt x="174" y="225"/>
                  </a:lnTo>
                  <a:lnTo>
                    <a:pt x="180" y="220"/>
                  </a:lnTo>
                  <a:lnTo>
                    <a:pt x="186" y="214"/>
                  </a:lnTo>
                  <a:lnTo>
                    <a:pt x="192" y="208"/>
                  </a:lnTo>
                  <a:lnTo>
                    <a:pt x="197" y="202"/>
                  </a:lnTo>
                  <a:lnTo>
                    <a:pt x="203" y="196"/>
                  </a:lnTo>
                  <a:lnTo>
                    <a:pt x="210" y="190"/>
                  </a:lnTo>
                  <a:lnTo>
                    <a:pt x="215" y="184"/>
                  </a:lnTo>
                  <a:lnTo>
                    <a:pt x="222" y="177"/>
                  </a:lnTo>
                  <a:lnTo>
                    <a:pt x="227" y="170"/>
                  </a:lnTo>
                  <a:lnTo>
                    <a:pt x="233" y="164"/>
                  </a:lnTo>
                  <a:lnTo>
                    <a:pt x="237" y="157"/>
                  </a:lnTo>
                  <a:lnTo>
                    <a:pt x="242" y="151"/>
                  </a:lnTo>
                  <a:lnTo>
                    <a:pt x="248" y="144"/>
                  </a:lnTo>
                  <a:lnTo>
                    <a:pt x="253" y="139"/>
                  </a:lnTo>
                  <a:lnTo>
                    <a:pt x="259" y="129"/>
                  </a:lnTo>
                  <a:lnTo>
                    <a:pt x="266" y="119"/>
                  </a:lnTo>
                  <a:lnTo>
                    <a:pt x="271" y="109"/>
                  </a:lnTo>
                  <a:lnTo>
                    <a:pt x="278" y="99"/>
                  </a:lnTo>
                  <a:lnTo>
                    <a:pt x="282" y="88"/>
                  </a:lnTo>
                  <a:lnTo>
                    <a:pt x="286" y="78"/>
                  </a:lnTo>
                  <a:lnTo>
                    <a:pt x="290" y="67"/>
                  </a:lnTo>
                  <a:lnTo>
                    <a:pt x="293" y="57"/>
                  </a:lnTo>
                  <a:lnTo>
                    <a:pt x="293" y="51"/>
                  </a:lnTo>
                  <a:lnTo>
                    <a:pt x="296" y="44"/>
                  </a:lnTo>
                  <a:lnTo>
                    <a:pt x="299" y="38"/>
                  </a:lnTo>
                  <a:lnTo>
                    <a:pt x="302" y="33"/>
                  </a:lnTo>
                  <a:lnTo>
                    <a:pt x="304" y="21"/>
                  </a:lnTo>
                  <a:lnTo>
                    <a:pt x="304" y="10"/>
                  </a:lnTo>
                  <a:lnTo>
                    <a:pt x="308" y="4"/>
                  </a:lnTo>
                  <a:lnTo>
                    <a:pt x="316" y="0"/>
                  </a:lnTo>
                  <a:lnTo>
                    <a:pt x="322" y="1"/>
                  </a:lnTo>
                  <a:lnTo>
                    <a:pt x="32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49" name="Freeform 69"/>
            <p:cNvSpPr>
              <a:spLocks/>
            </p:cNvSpPr>
            <p:nvPr/>
          </p:nvSpPr>
          <p:spPr bwMode="auto">
            <a:xfrm>
              <a:off x="297" y="1210"/>
              <a:ext cx="457" cy="505"/>
            </a:xfrm>
            <a:custGeom>
              <a:avLst/>
              <a:gdLst>
                <a:gd name="T0" fmla="*/ 750 w 1371"/>
                <a:gd name="T1" fmla="*/ 84 h 1516"/>
                <a:gd name="T2" fmla="*/ 651 w 1371"/>
                <a:gd name="T3" fmla="*/ 150 h 1516"/>
                <a:gd name="T4" fmla="*/ 572 w 1371"/>
                <a:gd name="T5" fmla="*/ 209 h 1516"/>
                <a:gd name="T6" fmla="*/ 435 w 1371"/>
                <a:gd name="T7" fmla="*/ 385 h 1516"/>
                <a:gd name="T8" fmla="*/ 324 w 1371"/>
                <a:gd name="T9" fmla="*/ 572 h 1516"/>
                <a:gd name="T10" fmla="*/ 270 w 1371"/>
                <a:gd name="T11" fmla="*/ 679 h 1516"/>
                <a:gd name="T12" fmla="*/ 209 w 1371"/>
                <a:gd name="T13" fmla="*/ 786 h 1516"/>
                <a:gd name="T14" fmla="*/ 50 w 1371"/>
                <a:gd name="T15" fmla="*/ 1014 h 1516"/>
                <a:gd name="T16" fmla="*/ 86 w 1371"/>
                <a:gd name="T17" fmla="*/ 1061 h 1516"/>
                <a:gd name="T18" fmla="*/ 262 w 1371"/>
                <a:gd name="T19" fmla="*/ 1044 h 1516"/>
                <a:gd name="T20" fmla="*/ 497 w 1371"/>
                <a:gd name="T21" fmla="*/ 1059 h 1516"/>
                <a:gd name="T22" fmla="*/ 631 w 1371"/>
                <a:gd name="T23" fmla="*/ 1107 h 1516"/>
                <a:gd name="T24" fmla="*/ 702 w 1371"/>
                <a:gd name="T25" fmla="*/ 1154 h 1516"/>
                <a:gd name="T26" fmla="*/ 635 w 1371"/>
                <a:gd name="T27" fmla="*/ 1229 h 1516"/>
                <a:gd name="T28" fmla="*/ 711 w 1371"/>
                <a:gd name="T29" fmla="*/ 1225 h 1516"/>
                <a:gd name="T30" fmla="*/ 743 w 1371"/>
                <a:gd name="T31" fmla="*/ 1130 h 1516"/>
                <a:gd name="T32" fmla="*/ 682 w 1371"/>
                <a:gd name="T33" fmla="*/ 1010 h 1516"/>
                <a:gd name="T34" fmla="*/ 695 w 1371"/>
                <a:gd name="T35" fmla="*/ 848 h 1516"/>
                <a:gd name="T36" fmla="*/ 775 w 1371"/>
                <a:gd name="T37" fmla="*/ 614 h 1516"/>
                <a:gd name="T38" fmla="*/ 727 w 1371"/>
                <a:gd name="T39" fmla="*/ 841 h 1516"/>
                <a:gd name="T40" fmla="*/ 709 w 1371"/>
                <a:gd name="T41" fmla="*/ 927 h 1516"/>
                <a:gd name="T42" fmla="*/ 724 w 1371"/>
                <a:gd name="T43" fmla="*/ 1018 h 1516"/>
                <a:gd name="T44" fmla="*/ 769 w 1371"/>
                <a:gd name="T45" fmla="*/ 1121 h 1516"/>
                <a:gd name="T46" fmla="*/ 814 w 1371"/>
                <a:gd name="T47" fmla="*/ 1189 h 1516"/>
                <a:gd name="T48" fmla="*/ 915 w 1371"/>
                <a:gd name="T49" fmla="*/ 1161 h 1516"/>
                <a:gd name="T50" fmla="*/ 1007 w 1371"/>
                <a:gd name="T51" fmla="*/ 1093 h 1516"/>
                <a:gd name="T52" fmla="*/ 1121 w 1371"/>
                <a:gd name="T53" fmla="*/ 992 h 1516"/>
                <a:gd name="T54" fmla="*/ 1228 w 1371"/>
                <a:gd name="T55" fmla="*/ 927 h 1516"/>
                <a:gd name="T56" fmla="*/ 1315 w 1371"/>
                <a:gd name="T57" fmla="*/ 886 h 1516"/>
                <a:gd name="T58" fmla="*/ 1328 w 1371"/>
                <a:gd name="T59" fmla="*/ 890 h 1516"/>
                <a:gd name="T60" fmla="*/ 1244 w 1371"/>
                <a:gd name="T61" fmla="*/ 936 h 1516"/>
                <a:gd name="T62" fmla="*/ 1152 w 1371"/>
                <a:gd name="T63" fmla="*/ 992 h 1516"/>
                <a:gd name="T64" fmla="*/ 1029 w 1371"/>
                <a:gd name="T65" fmla="*/ 1114 h 1516"/>
                <a:gd name="T66" fmla="*/ 911 w 1371"/>
                <a:gd name="T67" fmla="*/ 1192 h 1516"/>
                <a:gd name="T68" fmla="*/ 822 w 1371"/>
                <a:gd name="T69" fmla="*/ 1232 h 1516"/>
                <a:gd name="T70" fmla="*/ 700 w 1371"/>
                <a:gd name="T71" fmla="*/ 1262 h 1516"/>
                <a:gd name="T72" fmla="*/ 591 w 1371"/>
                <a:gd name="T73" fmla="*/ 1295 h 1516"/>
                <a:gd name="T74" fmla="*/ 466 w 1371"/>
                <a:gd name="T75" fmla="*/ 1349 h 1516"/>
                <a:gd name="T76" fmla="*/ 354 w 1371"/>
                <a:gd name="T77" fmla="*/ 1420 h 1516"/>
                <a:gd name="T78" fmla="*/ 231 w 1371"/>
                <a:gd name="T79" fmla="*/ 1505 h 1516"/>
                <a:gd name="T80" fmla="*/ 351 w 1371"/>
                <a:gd name="T81" fmla="*/ 1406 h 1516"/>
                <a:gd name="T82" fmla="*/ 562 w 1371"/>
                <a:gd name="T83" fmla="*/ 1280 h 1516"/>
                <a:gd name="T84" fmla="*/ 625 w 1371"/>
                <a:gd name="T85" fmla="*/ 1198 h 1516"/>
                <a:gd name="T86" fmla="*/ 474 w 1371"/>
                <a:gd name="T87" fmla="*/ 1076 h 1516"/>
                <a:gd name="T88" fmla="*/ 224 w 1371"/>
                <a:gd name="T89" fmla="*/ 1070 h 1516"/>
                <a:gd name="T90" fmla="*/ 139 w 1371"/>
                <a:gd name="T91" fmla="*/ 1083 h 1516"/>
                <a:gd name="T92" fmla="*/ 53 w 1371"/>
                <a:gd name="T93" fmla="*/ 1112 h 1516"/>
                <a:gd name="T94" fmla="*/ 76 w 1371"/>
                <a:gd name="T95" fmla="*/ 1167 h 1516"/>
                <a:gd name="T96" fmla="*/ 190 w 1371"/>
                <a:gd name="T97" fmla="*/ 1194 h 1516"/>
                <a:gd name="T98" fmla="*/ 128 w 1371"/>
                <a:gd name="T99" fmla="*/ 1190 h 1516"/>
                <a:gd name="T100" fmla="*/ 15 w 1371"/>
                <a:gd name="T101" fmla="*/ 1174 h 1516"/>
                <a:gd name="T102" fmla="*/ 24 w 1371"/>
                <a:gd name="T103" fmla="*/ 1019 h 1516"/>
                <a:gd name="T104" fmla="*/ 82 w 1371"/>
                <a:gd name="T105" fmla="*/ 903 h 1516"/>
                <a:gd name="T106" fmla="*/ 310 w 1371"/>
                <a:gd name="T107" fmla="*/ 570 h 1516"/>
                <a:gd name="T108" fmla="*/ 396 w 1371"/>
                <a:gd name="T109" fmla="*/ 401 h 1516"/>
                <a:gd name="T110" fmla="*/ 452 w 1371"/>
                <a:gd name="T111" fmla="*/ 291 h 1516"/>
                <a:gd name="T112" fmla="*/ 514 w 1371"/>
                <a:gd name="T113" fmla="*/ 225 h 1516"/>
                <a:gd name="T114" fmla="*/ 657 w 1371"/>
                <a:gd name="T115" fmla="*/ 129 h 1516"/>
                <a:gd name="T116" fmla="*/ 827 w 1371"/>
                <a:gd name="T117" fmla="*/ 18 h 15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71"/>
                <a:gd name="T178" fmla="*/ 0 h 1516"/>
                <a:gd name="T179" fmla="*/ 1371 w 1371"/>
                <a:gd name="T180" fmla="*/ 1516 h 15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71" h="1516">
                  <a:moveTo>
                    <a:pt x="852" y="3"/>
                  </a:moveTo>
                  <a:lnTo>
                    <a:pt x="848" y="9"/>
                  </a:lnTo>
                  <a:lnTo>
                    <a:pt x="842" y="16"/>
                  </a:lnTo>
                  <a:lnTo>
                    <a:pt x="834" y="20"/>
                  </a:lnTo>
                  <a:lnTo>
                    <a:pt x="827" y="26"/>
                  </a:lnTo>
                  <a:lnTo>
                    <a:pt x="818" y="35"/>
                  </a:lnTo>
                  <a:lnTo>
                    <a:pt x="807" y="44"/>
                  </a:lnTo>
                  <a:lnTo>
                    <a:pt x="796" y="52"/>
                  </a:lnTo>
                  <a:lnTo>
                    <a:pt x="789" y="63"/>
                  </a:lnTo>
                  <a:lnTo>
                    <a:pt x="775" y="70"/>
                  </a:lnTo>
                  <a:lnTo>
                    <a:pt x="763" y="76"/>
                  </a:lnTo>
                  <a:lnTo>
                    <a:pt x="750" y="84"/>
                  </a:lnTo>
                  <a:lnTo>
                    <a:pt x="738" y="92"/>
                  </a:lnTo>
                  <a:lnTo>
                    <a:pt x="725" y="100"/>
                  </a:lnTo>
                  <a:lnTo>
                    <a:pt x="713" y="108"/>
                  </a:lnTo>
                  <a:lnTo>
                    <a:pt x="701" y="117"/>
                  </a:lnTo>
                  <a:lnTo>
                    <a:pt x="690" y="127"/>
                  </a:lnTo>
                  <a:lnTo>
                    <a:pt x="687" y="129"/>
                  </a:lnTo>
                  <a:lnTo>
                    <a:pt x="684" y="131"/>
                  </a:lnTo>
                  <a:lnTo>
                    <a:pt x="679" y="134"/>
                  </a:lnTo>
                  <a:lnTo>
                    <a:pt x="676" y="137"/>
                  </a:lnTo>
                  <a:lnTo>
                    <a:pt x="668" y="140"/>
                  </a:lnTo>
                  <a:lnTo>
                    <a:pt x="660" y="146"/>
                  </a:lnTo>
                  <a:lnTo>
                    <a:pt x="651" y="150"/>
                  </a:lnTo>
                  <a:lnTo>
                    <a:pt x="645" y="157"/>
                  </a:lnTo>
                  <a:lnTo>
                    <a:pt x="637" y="161"/>
                  </a:lnTo>
                  <a:lnTo>
                    <a:pt x="629" y="167"/>
                  </a:lnTo>
                  <a:lnTo>
                    <a:pt x="621" y="172"/>
                  </a:lnTo>
                  <a:lnTo>
                    <a:pt x="614" y="178"/>
                  </a:lnTo>
                  <a:lnTo>
                    <a:pt x="610" y="183"/>
                  </a:lnTo>
                  <a:lnTo>
                    <a:pt x="606" y="186"/>
                  </a:lnTo>
                  <a:lnTo>
                    <a:pt x="601" y="190"/>
                  </a:lnTo>
                  <a:lnTo>
                    <a:pt x="595" y="193"/>
                  </a:lnTo>
                  <a:lnTo>
                    <a:pt x="586" y="198"/>
                  </a:lnTo>
                  <a:lnTo>
                    <a:pt x="580" y="204"/>
                  </a:lnTo>
                  <a:lnTo>
                    <a:pt x="572" y="209"/>
                  </a:lnTo>
                  <a:lnTo>
                    <a:pt x="565" y="216"/>
                  </a:lnTo>
                  <a:lnTo>
                    <a:pt x="559" y="222"/>
                  </a:lnTo>
                  <a:lnTo>
                    <a:pt x="552" y="228"/>
                  </a:lnTo>
                  <a:lnTo>
                    <a:pt x="546" y="235"/>
                  </a:lnTo>
                  <a:lnTo>
                    <a:pt x="542" y="244"/>
                  </a:lnTo>
                  <a:lnTo>
                    <a:pt x="521" y="260"/>
                  </a:lnTo>
                  <a:lnTo>
                    <a:pt x="505" y="279"/>
                  </a:lnTo>
                  <a:lnTo>
                    <a:pt x="488" y="298"/>
                  </a:lnTo>
                  <a:lnTo>
                    <a:pt x="475" y="320"/>
                  </a:lnTo>
                  <a:lnTo>
                    <a:pt x="461" y="341"/>
                  </a:lnTo>
                  <a:lnTo>
                    <a:pt x="448" y="363"/>
                  </a:lnTo>
                  <a:lnTo>
                    <a:pt x="435" y="385"/>
                  </a:lnTo>
                  <a:lnTo>
                    <a:pt x="421" y="408"/>
                  </a:lnTo>
                  <a:lnTo>
                    <a:pt x="410" y="426"/>
                  </a:lnTo>
                  <a:lnTo>
                    <a:pt x="401" y="444"/>
                  </a:lnTo>
                  <a:lnTo>
                    <a:pt x="390" y="461"/>
                  </a:lnTo>
                  <a:lnTo>
                    <a:pt x="379" y="480"/>
                  </a:lnTo>
                  <a:lnTo>
                    <a:pt x="368" y="496"/>
                  </a:lnTo>
                  <a:lnTo>
                    <a:pt x="357" y="515"/>
                  </a:lnTo>
                  <a:lnTo>
                    <a:pt x="347" y="533"/>
                  </a:lnTo>
                  <a:lnTo>
                    <a:pt x="337" y="552"/>
                  </a:lnTo>
                  <a:lnTo>
                    <a:pt x="331" y="558"/>
                  </a:lnTo>
                  <a:lnTo>
                    <a:pt x="327" y="564"/>
                  </a:lnTo>
                  <a:lnTo>
                    <a:pt x="324" y="572"/>
                  </a:lnTo>
                  <a:lnTo>
                    <a:pt x="320" y="580"/>
                  </a:lnTo>
                  <a:lnTo>
                    <a:pt x="317" y="586"/>
                  </a:lnTo>
                  <a:lnTo>
                    <a:pt x="314" y="595"/>
                  </a:lnTo>
                  <a:lnTo>
                    <a:pt x="310" y="603"/>
                  </a:lnTo>
                  <a:lnTo>
                    <a:pt x="309" y="612"/>
                  </a:lnTo>
                  <a:lnTo>
                    <a:pt x="303" y="617"/>
                  </a:lnTo>
                  <a:lnTo>
                    <a:pt x="299" y="626"/>
                  </a:lnTo>
                  <a:lnTo>
                    <a:pt x="292" y="636"/>
                  </a:lnTo>
                  <a:lnTo>
                    <a:pt x="285" y="647"/>
                  </a:lnTo>
                  <a:lnTo>
                    <a:pt x="281" y="658"/>
                  </a:lnTo>
                  <a:lnTo>
                    <a:pt x="279" y="670"/>
                  </a:lnTo>
                  <a:lnTo>
                    <a:pt x="270" y="679"/>
                  </a:lnTo>
                  <a:lnTo>
                    <a:pt x="264" y="691"/>
                  </a:lnTo>
                  <a:lnTo>
                    <a:pt x="260" y="702"/>
                  </a:lnTo>
                  <a:lnTo>
                    <a:pt x="255" y="713"/>
                  </a:lnTo>
                  <a:lnTo>
                    <a:pt x="250" y="718"/>
                  </a:lnTo>
                  <a:lnTo>
                    <a:pt x="246" y="725"/>
                  </a:lnTo>
                  <a:lnTo>
                    <a:pt x="240" y="732"/>
                  </a:lnTo>
                  <a:lnTo>
                    <a:pt x="236" y="738"/>
                  </a:lnTo>
                  <a:lnTo>
                    <a:pt x="231" y="745"/>
                  </a:lnTo>
                  <a:lnTo>
                    <a:pt x="227" y="751"/>
                  </a:lnTo>
                  <a:lnTo>
                    <a:pt x="224" y="758"/>
                  </a:lnTo>
                  <a:lnTo>
                    <a:pt x="222" y="766"/>
                  </a:lnTo>
                  <a:lnTo>
                    <a:pt x="209" y="786"/>
                  </a:lnTo>
                  <a:lnTo>
                    <a:pt x="196" y="807"/>
                  </a:lnTo>
                  <a:lnTo>
                    <a:pt x="182" y="828"/>
                  </a:lnTo>
                  <a:lnTo>
                    <a:pt x="169" y="850"/>
                  </a:lnTo>
                  <a:lnTo>
                    <a:pt x="153" y="869"/>
                  </a:lnTo>
                  <a:lnTo>
                    <a:pt x="138" y="889"/>
                  </a:lnTo>
                  <a:lnTo>
                    <a:pt x="120" y="907"/>
                  </a:lnTo>
                  <a:lnTo>
                    <a:pt x="104" y="926"/>
                  </a:lnTo>
                  <a:lnTo>
                    <a:pt x="91" y="943"/>
                  </a:lnTo>
                  <a:lnTo>
                    <a:pt x="80" y="959"/>
                  </a:lnTo>
                  <a:lnTo>
                    <a:pt x="69" y="977"/>
                  </a:lnTo>
                  <a:lnTo>
                    <a:pt x="60" y="996"/>
                  </a:lnTo>
                  <a:lnTo>
                    <a:pt x="50" y="1014"/>
                  </a:lnTo>
                  <a:lnTo>
                    <a:pt x="42" y="1034"/>
                  </a:lnTo>
                  <a:lnTo>
                    <a:pt x="36" y="1054"/>
                  </a:lnTo>
                  <a:lnTo>
                    <a:pt x="32" y="1074"/>
                  </a:lnTo>
                  <a:lnTo>
                    <a:pt x="37" y="1073"/>
                  </a:lnTo>
                  <a:lnTo>
                    <a:pt x="42" y="1072"/>
                  </a:lnTo>
                  <a:lnTo>
                    <a:pt x="48" y="1070"/>
                  </a:lnTo>
                  <a:lnTo>
                    <a:pt x="53" y="1070"/>
                  </a:lnTo>
                  <a:lnTo>
                    <a:pt x="60" y="1068"/>
                  </a:lnTo>
                  <a:lnTo>
                    <a:pt x="66" y="1067"/>
                  </a:lnTo>
                  <a:lnTo>
                    <a:pt x="73" y="1065"/>
                  </a:lnTo>
                  <a:lnTo>
                    <a:pt x="80" y="1063"/>
                  </a:lnTo>
                  <a:lnTo>
                    <a:pt x="86" y="1061"/>
                  </a:lnTo>
                  <a:lnTo>
                    <a:pt x="93" y="1060"/>
                  </a:lnTo>
                  <a:lnTo>
                    <a:pt x="99" y="1058"/>
                  </a:lnTo>
                  <a:lnTo>
                    <a:pt x="106" y="1057"/>
                  </a:lnTo>
                  <a:lnTo>
                    <a:pt x="121" y="1055"/>
                  </a:lnTo>
                  <a:lnTo>
                    <a:pt x="138" y="1054"/>
                  </a:lnTo>
                  <a:lnTo>
                    <a:pt x="154" y="1051"/>
                  </a:lnTo>
                  <a:lnTo>
                    <a:pt x="171" y="1050"/>
                  </a:lnTo>
                  <a:lnTo>
                    <a:pt x="186" y="1048"/>
                  </a:lnTo>
                  <a:lnTo>
                    <a:pt x="203" y="1047"/>
                  </a:lnTo>
                  <a:lnTo>
                    <a:pt x="219" y="1047"/>
                  </a:lnTo>
                  <a:lnTo>
                    <a:pt x="236" y="1047"/>
                  </a:lnTo>
                  <a:lnTo>
                    <a:pt x="262" y="1044"/>
                  </a:lnTo>
                  <a:lnTo>
                    <a:pt x="291" y="1043"/>
                  </a:lnTo>
                  <a:lnTo>
                    <a:pt x="319" y="1043"/>
                  </a:lnTo>
                  <a:lnTo>
                    <a:pt x="349" y="1043"/>
                  </a:lnTo>
                  <a:lnTo>
                    <a:pt x="377" y="1043"/>
                  </a:lnTo>
                  <a:lnTo>
                    <a:pt x="406" y="1046"/>
                  </a:lnTo>
                  <a:lnTo>
                    <a:pt x="435" y="1048"/>
                  </a:lnTo>
                  <a:lnTo>
                    <a:pt x="463" y="1052"/>
                  </a:lnTo>
                  <a:lnTo>
                    <a:pt x="468" y="1055"/>
                  </a:lnTo>
                  <a:lnTo>
                    <a:pt x="473" y="1057"/>
                  </a:lnTo>
                  <a:lnTo>
                    <a:pt x="479" y="1058"/>
                  </a:lnTo>
                  <a:lnTo>
                    <a:pt x="484" y="1060"/>
                  </a:lnTo>
                  <a:lnTo>
                    <a:pt x="497" y="1059"/>
                  </a:lnTo>
                  <a:lnTo>
                    <a:pt x="510" y="1061"/>
                  </a:lnTo>
                  <a:lnTo>
                    <a:pt x="524" y="1065"/>
                  </a:lnTo>
                  <a:lnTo>
                    <a:pt x="537" y="1070"/>
                  </a:lnTo>
                  <a:lnTo>
                    <a:pt x="549" y="1073"/>
                  </a:lnTo>
                  <a:lnTo>
                    <a:pt x="561" y="1079"/>
                  </a:lnTo>
                  <a:lnTo>
                    <a:pt x="574" y="1083"/>
                  </a:lnTo>
                  <a:lnTo>
                    <a:pt x="589" y="1088"/>
                  </a:lnTo>
                  <a:lnTo>
                    <a:pt x="595" y="1092"/>
                  </a:lnTo>
                  <a:lnTo>
                    <a:pt x="604" y="1096"/>
                  </a:lnTo>
                  <a:lnTo>
                    <a:pt x="613" y="1100"/>
                  </a:lnTo>
                  <a:lnTo>
                    <a:pt x="623" y="1104"/>
                  </a:lnTo>
                  <a:lnTo>
                    <a:pt x="631" y="1107"/>
                  </a:lnTo>
                  <a:lnTo>
                    <a:pt x="640" y="1111"/>
                  </a:lnTo>
                  <a:lnTo>
                    <a:pt x="649" y="1114"/>
                  </a:lnTo>
                  <a:lnTo>
                    <a:pt x="659" y="1121"/>
                  </a:lnTo>
                  <a:lnTo>
                    <a:pt x="664" y="1122"/>
                  </a:lnTo>
                  <a:lnTo>
                    <a:pt x="670" y="1125"/>
                  </a:lnTo>
                  <a:lnTo>
                    <a:pt x="675" y="1128"/>
                  </a:lnTo>
                  <a:lnTo>
                    <a:pt x="682" y="1133"/>
                  </a:lnTo>
                  <a:lnTo>
                    <a:pt x="686" y="1136"/>
                  </a:lnTo>
                  <a:lnTo>
                    <a:pt x="692" y="1140"/>
                  </a:lnTo>
                  <a:lnTo>
                    <a:pt x="698" y="1144"/>
                  </a:lnTo>
                  <a:lnTo>
                    <a:pt x="705" y="1148"/>
                  </a:lnTo>
                  <a:lnTo>
                    <a:pt x="702" y="1154"/>
                  </a:lnTo>
                  <a:lnTo>
                    <a:pt x="695" y="1157"/>
                  </a:lnTo>
                  <a:lnTo>
                    <a:pt x="684" y="1151"/>
                  </a:lnTo>
                  <a:lnTo>
                    <a:pt x="674" y="1146"/>
                  </a:lnTo>
                  <a:lnTo>
                    <a:pt x="668" y="1154"/>
                  </a:lnTo>
                  <a:lnTo>
                    <a:pt x="661" y="1162"/>
                  </a:lnTo>
                  <a:lnTo>
                    <a:pt x="654" y="1172"/>
                  </a:lnTo>
                  <a:lnTo>
                    <a:pt x="650" y="1182"/>
                  </a:lnTo>
                  <a:lnTo>
                    <a:pt x="645" y="1191"/>
                  </a:lnTo>
                  <a:lnTo>
                    <a:pt x="641" y="1201"/>
                  </a:lnTo>
                  <a:lnTo>
                    <a:pt x="637" y="1212"/>
                  </a:lnTo>
                  <a:lnTo>
                    <a:pt x="636" y="1223"/>
                  </a:lnTo>
                  <a:lnTo>
                    <a:pt x="635" y="1229"/>
                  </a:lnTo>
                  <a:lnTo>
                    <a:pt x="637" y="1236"/>
                  </a:lnTo>
                  <a:lnTo>
                    <a:pt x="640" y="1241"/>
                  </a:lnTo>
                  <a:lnTo>
                    <a:pt x="646" y="1248"/>
                  </a:lnTo>
                  <a:lnTo>
                    <a:pt x="652" y="1245"/>
                  </a:lnTo>
                  <a:lnTo>
                    <a:pt x="660" y="1243"/>
                  </a:lnTo>
                  <a:lnTo>
                    <a:pt x="668" y="1239"/>
                  </a:lnTo>
                  <a:lnTo>
                    <a:pt x="676" y="1237"/>
                  </a:lnTo>
                  <a:lnTo>
                    <a:pt x="683" y="1234"/>
                  </a:lnTo>
                  <a:lnTo>
                    <a:pt x="690" y="1232"/>
                  </a:lnTo>
                  <a:lnTo>
                    <a:pt x="696" y="1229"/>
                  </a:lnTo>
                  <a:lnTo>
                    <a:pt x="704" y="1227"/>
                  </a:lnTo>
                  <a:lnTo>
                    <a:pt x="711" y="1225"/>
                  </a:lnTo>
                  <a:lnTo>
                    <a:pt x="718" y="1223"/>
                  </a:lnTo>
                  <a:lnTo>
                    <a:pt x="726" y="1222"/>
                  </a:lnTo>
                  <a:lnTo>
                    <a:pt x="735" y="1222"/>
                  </a:lnTo>
                  <a:lnTo>
                    <a:pt x="742" y="1218"/>
                  </a:lnTo>
                  <a:lnTo>
                    <a:pt x="751" y="1215"/>
                  </a:lnTo>
                  <a:lnTo>
                    <a:pt x="759" y="1212"/>
                  </a:lnTo>
                  <a:lnTo>
                    <a:pt x="768" y="1210"/>
                  </a:lnTo>
                  <a:lnTo>
                    <a:pt x="764" y="1193"/>
                  </a:lnTo>
                  <a:lnTo>
                    <a:pt x="761" y="1177"/>
                  </a:lnTo>
                  <a:lnTo>
                    <a:pt x="756" y="1161"/>
                  </a:lnTo>
                  <a:lnTo>
                    <a:pt x="751" y="1146"/>
                  </a:lnTo>
                  <a:lnTo>
                    <a:pt x="743" y="1130"/>
                  </a:lnTo>
                  <a:lnTo>
                    <a:pt x="736" y="1116"/>
                  </a:lnTo>
                  <a:lnTo>
                    <a:pt x="727" y="1103"/>
                  </a:lnTo>
                  <a:lnTo>
                    <a:pt x="719" y="1090"/>
                  </a:lnTo>
                  <a:lnTo>
                    <a:pt x="716" y="1083"/>
                  </a:lnTo>
                  <a:lnTo>
                    <a:pt x="713" y="1077"/>
                  </a:lnTo>
                  <a:lnTo>
                    <a:pt x="709" y="1070"/>
                  </a:lnTo>
                  <a:lnTo>
                    <a:pt x="706" y="1065"/>
                  </a:lnTo>
                  <a:lnTo>
                    <a:pt x="698" y="1054"/>
                  </a:lnTo>
                  <a:lnTo>
                    <a:pt x="694" y="1043"/>
                  </a:lnTo>
                  <a:lnTo>
                    <a:pt x="689" y="1032"/>
                  </a:lnTo>
                  <a:lnTo>
                    <a:pt x="685" y="1021"/>
                  </a:lnTo>
                  <a:lnTo>
                    <a:pt x="682" y="1010"/>
                  </a:lnTo>
                  <a:lnTo>
                    <a:pt x="679" y="1000"/>
                  </a:lnTo>
                  <a:lnTo>
                    <a:pt x="675" y="989"/>
                  </a:lnTo>
                  <a:lnTo>
                    <a:pt x="674" y="978"/>
                  </a:lnTo>
                  <a:lnTo>
                    <a:pt x="672" y="967"/>
                  </a:lnTo>
                  <a:lnTo>
                    <a:pt x="672" y="957"/>
                  </a:lnTo>
                  <a:lnTo>
                    <a:pt x="672" y="945"/>
                  </a:lnTo>
                  <a:lnTo>
                    <a:pt x="673" y="934"/>
                  </a:lnTo>
                  <a:lnTo>
                    <a:pt x="675" y="922"/>
                  </a:lnTo>
                  <a:lnTo>
                    <a:pt x="679" y="911"/>
                  </a:lnTo>
                  <a:lnTo>
                    <a:pt x="684" y="890"/>
                  </a:lnTo>
                  <a:lnTo>
                    <a:pt x="690" y="869"/>
                  </a:lnTo>
                  <a:lnTo>
                    <a:pt x="695" y="848"/>
                  </a:lnTo>
                  <a:lnTo>
                    <a:pt x="702" y="828"/>
                  </a:lnTo>
                  <a:lnTo>
                    <a:pt x="708" y="807"/>
                  </a:lnTo>
                  <a:lnTo>
                    <a:pt x="715" y="788"/>
                  </a:lnTo>
                  <a:lnTo>
                    <a:pt x="724" y="768"/>
                  </a:lnTo>
                  <a:lnTo>
                    <a:pt x="735" y="750"/>
                  </a:lnTo>
                  <a:lnTo>
                    <a:pt x="740" y="730"/>
                  </a:lnTo>
                  <a:lnTo>
                    <a:pt x="747" y="711"/>
                  </a:lnTo>
                  <a:lnTo>
                    <a:pt x="753" y="692"/>
                  </a:lnTo>
                  <a:lnTo>
                    <a:pt x="761" y="673"/>
                  </a:lnTo>
                  <a:lnTo>
                    <a:pt x="767" y="653"/>
                  </a:lnTo>
                  <a:lnTo>
                    <a:pt x="773" y="635"/>
                  </a:lnTo>
                  <a:lnTo>
                    <a:pt x="775" y="614"/>
                  </a:lnTo>
                  <a:lnTo>
                    <a:pt x="779" y="594"/>
                  </a:lnTo>
                  <a:lnTo>
                    <a:pt x="785" y="590"/>
                  </a:lnTo>
                  <a:lnTo>
                    <a:pt x="793" y="591"/>
                  </a:lnTo>
                  <a:lnTo>
                    <a:pt x="794" y="596"/>
                  </a:lnTo>
                  <a:lnTo>
                    <a:pt x="787" y="627"/>
                  </a:lnTo>
                  <a:lnTo>
                    <a:pt x="782" y="659"/>
                  </a:lnTo>
                  <a:lnTo>
                    <a:pt x="773" y="690"/>
                  </a:lnTo>
                  <a:lnTo>
                    <a:pt x="765" y="721"/>
                  </a:lnTo>
                  <a:lnTo>
                    <a:pt x="756" y="750"/>
                  </a:lnTo>
                  <a:lnTo>
                    <a:pt x="746" y="781"/>
                  </a:lnTo>
                  <a:lnTo>
                    <a:pt x="736" y="811"/>
                  </a:lnTo>
                  <a:lnTo>
                    <a:pt x="727" y="841"/>
                  </a:lnTo>
                  <a:lnTo>
                    <a:pt x="724" y="848"/>
                  </a:lnTo>
                  <a:lnTo>
                    <a:pt x="722" y="855"/>
                  </a:lnTo>
                  <a:lnTo>
                    <a:pt x="719" y="862"/>
                  </a:lnTo>
                  <a:lnTo>
                    <a:pt x="719" y="870"/>
                  </a:lnTo>
                  <a:lnTo>
                    <a:pt x="717" y="877"/>
                  </a:lnTo>
                  <a:lnTo>
                    <a:pt x="715" y="884"/>
                  </a:lnTo>
                  <a:lnTo>
                    <a:pt x="713" y="892"/>
                  </a:lnTo>
                  <a:lnTo>
                    <a:pt x="712" y="900"/>
                  </a:lnTo>
                  <a:lnTo>
                    <a:pt x="711" y="905"/>
                  </a:lnTo>
                  <a:lnTo>
                    <a:pt x="711" y="912"/>
                  </a:lnTo>
                  <a:lnTo>
                    <a:pt x="709" y="919"/>
                  </a:lnTo>
                  <a:lnTo>
                    <a:pt x="709" y="927"/>
                  </a:lnTo>
                  <a:lnTo>
                    <a:pt x="707" y="935"/>
                  </a:lnTo>
                  <a:lnTo>
                    <a:pt x="707" y="943"/>
                  </a:lnTo>
                  <a:lnTo>
                    <a:pt x="708" y="950"/>
                  </a:lnTo>
                  <a:lnTo>
                    <a:pt x="712" y="958"/>
                  </a:lnTo>
                  <a:lnTo>
                    <a:pt x="711" y="969"/>
                  </a:lnTo>
                  <a:lnTo>
                    <a:pt x="714" y="981"/>
                  </a:lnTo>
                  <a:lnTo>
                    <a:pt x="714" y="986"/>
                  </a:lnTo>
                  <a:lnTo>
                    <a:pt x="716" y="993"/>
                  </a:lnTo>
                  <a:lnTo>
                    <a:pt x="717" y="1000"/>
                  </a:lnTo>
                  <a:lnTo>
                    <a:pt x="719" y="1006"/>
                  </a:lnTo>
                  <a:lnTo>
                    <a:pt x="722" y="1012"/>
                  </a:lnTo>
                  <a:lnTo>
                    <a:pt x="724" y="1018"/>
                  </a:lnTo>
                  <a:lnTo>
                    <a:pt x="725" y="1025"/>
                  </a:lnTo>
                  <a:lnTo>
                    <a:pt x="728" y="1032"/>
                  </a:lnTo>
                  <a:lnTo>
                    <a:pt x="732" y="1041"/>
                  </a:lnTo>
                  <a:lnTo>
                    <a:pt x="737" y="1052"/>
                  </a:lnTo>
                  <a:lnTo>
                    <a:pt x="741" y="1063"/>
                  </a:lnTo>
                  <a:lnTo>
                    <a:pt x="746" y="1076"/>
                  </a:lnTo>
                  <a:lnTo>
                    <a:pt x="751" y="1082"/>
                  </a:lnTo>
                  <a:lnTo>
                    <a:pt x="754" y="1092"/>
                  </a:lnTo>
                  <a:lnTo>
                    <a:pt x="757" y="1100"/>
                  </a:lnTo>
                  <a:lnTo>
                    <a:pt x="763" y="1108"/>
                  </a:lnTo>
                  <a:lnTo>
                    <a:pt x="765" y="1114"/>
                  </a:lnTo>
                  <a:lnTo>
                    <a:pt x="769" y="1121"/>
                  </a:lnTo>
                  <a:lnTo>
                    <a:pt x="772" y="1126"/>
                  </a:lnTo>
                  <a:lnTo>
                    <a:pt x="776" y="1133"/>
                  </a:lnTo>
                  <a:lnTo>
                    <a:pt x="780" y="1138"/>
                  </a:lnTo>
                  <a:lnTo>
                    <a:pt x="784" y="1144"/>
                  </a:lnTo>
                  <a:lnTo>
                    <a:pt x="789" y="1150"/>
                  </a:lnTo>
                  <a:lnTo>
                    <a:pt x="793" y="1157"/>
                  </a:lnTo>
                  <a:lnTo>
                    <a:pt x="796" y="1160"/>
                  </a:lnTo>
                  <a:lnTo>
                    <a:pt x="800" y="1167"/>
                  </a:lnTo>
                  <a:lnTo>
                    <a:pt x="803" y="1172"/>
                  </a:lnTo>
                  <a:lnTo>
                    <a:pt x="806" y="1178"/>
                  </a:lnTo>
                  <a:lnTo>
                    <a:pt x="809" y="1183"/>
                  </a:lnTo>
                  <a:lnTo>
                    <a:pt x="814" y="1189"/>
                  </a:lnTo>
                  <a:lnTo>
                    <a:pt x="818" y="1192"/>
                  </a:lnTo>
                  <a:lnTo>
                    <a:pt x="826" y="1196"/>
                  </a:lnTo>
                  <a:lnTo>
                    <a:pt x="836" y="1192"/>
                  </a:lnTo>
                  <a:lnTo>
                    <a:pt x="846" y="1189"/>
                  </a:lnTo>
                  <a:lnTo>
                    <a:pt x="856" y="1184"/>
                  </a:lnTo>
                  <a:lnTo>
                    <a:pt x="865" y="1181"/>
                  </a:lnTo>
                  <a:lnTo>
                    <a:pt x="875" y="1177"/>
                  </a:lnTo>
                  <a:lnTo>
                    <a:pt x="886" y="1173"/>
                  </a:lnTo>
                  <a:lnTo>
                    <a:pt x="896" y="1169"/>
                  </a:lnTo>
                  <a:lnTo>
                    <a:pt x="907" y="1166"/>
                  </a:lnTo>
                  <a:lnTo>
                    <a:pt x="911" y="1163"/>
                  </a:lnTo>
                  <a:lnTo>
                    <a:pt x="915" y="1161"/>
                  </a:lnTo>
                  <a:lnTo>
                    <a:pt x="917" y="1158"/>
                  </a:lnTo>
                  <a:lnTo>
                    <a:pt x="923" y="1159"/>
                  </a:lnTo>
                  <a:lnTo>
                    <a:pt x="929" y="1150"/>
                  </a:lnTo>
                  <a:lnTo>
                    <a:pt x="938" y="1144"/>
                  </a:lnTo>
                  <a:lnTo>
                    <a:pt x="947" y="1138"/>
                  </a:lnTo>
                  <a:lnTo>
                    <a:pt x="957" y="1134"/>
                  </a:lnTo>
                  <a:lnTo>
                    <a:pt x="966" y="1128"/>
                  </a:lnTo>
                  <a:lnTo>
                    <a:pt x="974" y="1123"/>
                  </a:lnTo>
                  <a:lnTo>
                    <a:pt x="982" y="1115"/>
                  </a:lnTo>
                  <a:lnTo>
                    <a:pt x="991" y="1108"/>
                  </a:lnTo>
                  <a:lnTo>
                    <a:pt x="998" y="1101"/>
                  </a:lnTo>
                  <a:lnTo>
                    <a:pt x="1007" y="1093"/>
                  </a:lnTo>
                  <a:lnTo>
                    <a:pt x="1016" y="1084"/>
                  </a:lnTo>
                  <a:lnTo>
                    <a:pt x="1027" y="1080"/>
                  </a:lnTo>
                  <a:lnTo>
                    <a:pt x="1027" y="1074"/>
                  </a:lnTo>
                  <a:lnTo>
                    <a:pt x="1030" y="1073"/>
                  </a:lnTo>
                  <a:lnTo>
                    <a:pt x="1034" y="1071"/>
                  </a:lnTo>
                  <a:lnTo>
                    <a:pt x="1037" y="1068"/>
                  </a:lnTo>
                  <a:lnTo>
                    <a:pt x="1050" y="1055"/>
                  </a:lnTo>
                  <a:lnTo>
                    <a:pt x="1064" y="1041"/>
                  </a:lnTo>
                  <a:lnTo>
                    <a:pt x="1079" y="1028"/>
                  </a:lnTo>
                  <a:lnTo>
                    <a:pt x="1093" y="1016"/>
                  </a:lnTo>
                  <a:lnTo>
                    <a:pt x="1106" y="1003"/>
                  </a:lnTo>
                  <a:lnTo>
                    <a:pt x="1121" y="992"/>
                  </a:lnTo>
                  <a:lnTo>
                    <a:pt x="1136" y="982"/>
                  </a:lnTo>
                  <a:lnTo>
                    <a:pt x="1153" y="973"/>
                  </a:lnTo>
                  <a:lnTo>
                    <a:pt x="1160" y="967"/>
                  </a:lnTo>
                  <a:lnTo>
                    <a:pt x="1167" y="962"/>
                  </a:lnTo>
                  <a:lnTo>
                    <a:pt x="1174" y="957"/>
                  </a:lnTo>
                  <a:lnTo>
                    <a:pt x="1182" y="952"/>
                  </a:lnTo>
                  <a:lnTo>
                    <a:pt x="1190" y="947"/>
                  </a:lnTo>
                  <a:lnTo>
                    <a:pt x="1197" y="943"/>
                  </a:lnTo>
                  <a:lnTo>
                    <a:pt x="1205" y="937"/>
                  </a:lnTo>
                  <a:lnTo>
                    <a:pt x="1214" y="934"/>
                  </a:lnTo>
                  <a:lnTo>
                    <a:pt x="1221" y="930"/>
                  </a:lnTo>
                  <a:lnTo>
                    <a:pt x="1228" y="927"/>
                  </a:lnTo>
                  <a:lnTo>
                    <a:pt x="1235" y="924"/>
                  </a:lnTo>
                  <a:lnTo>
                    <a:pt x="1243" y="921"/>
                  </a:lnTo>
                  <a:lnTo>
                    <a:pt x="1249" y="916"/>
                  </a:lnTo>
                  <a:lnTo>
                    <a:pt x="1257" y="913"/>
                  </a:lnTo>
                  <a:lnTo>
                    <a:pt x="1265" y="908"/>
                  </a:lnTo>
                  <a:lnTo>
                    <a:pt x="1272" y="905"/>
                  </a:lnTo>
                  <a:lnTo>
                    <a:pt x="1279" y="902"/>
                  </a:lnTo>
                  <a:lnTo>
                    <a:pt x="1286" y="900"/>
                  </a:lnTo>
                  <a:lnTo>
                    <a:pt x="1293" y="896"/>
                  </a:lnTo>
                  <a:lnTo>
                    <a:pt x="1301" y="894"/>
                  </a:lnTo>
                  <a:lnTo>
                    <a:pt x="1307" y="890"/>
                  </a:lnTo>
                  <a:lnTo>
                    <a:pt x="1315" y="886"/>
                  </a:lnTo>
                  <a:lnTo>
                    <a:pt x="1323" y="883"/>
                  </a:lnTo>
                  <a:lnTo>
                    <a:pt x="1330" y="880"/>
                  </a:lnTo>
                  <a:lnTo>
                    <a:pt x="1340" y="877"/>
                  </a:lnTo>
                  <a:lnTo>
                    <a:pt x="1351" y="873"/>
                  </a:lnTo>
                  <a:lnTo>
                    <a:pt x="1361" y="870"/>
                  </a:lnTo>
                  <a:lnTo>
                    <a:pt x="1371" y="874"/>
                  </a:lnTo>
                  <a:lnTo>
                    <a:pt x="1367" y="875"/>
                  </a:lnTo>
                  <a:lnTo>
                    <a:pt x="1361" y="878"/>
                  </a:lnTo>
                  <a:lnTo>
                    <a:pt x="1355" y="879"/>
                  </a:lnTo>
                  <a:lnTo>
                    <a:pt x="1349" y="880"/>
                  </a:lnTo>
                  <a:lnTo>
                    <a:pt x="1339" y="885"/>
                  </a:lnTo>
                  <a:lnTo>
                    <a:pt x="1328" y="890"/>
                  </a:lnTo>
                  <a:lnTo>
                    <a:pt x="1317" y="894"/>
                  </a:lnTo>
                  <a:lnTo>
                    <a:pt x="1307" y="901"/>
                  </a:lnTo>
                  <a:lnTo>
                    <a:pt x="1300" y="904"/>
                  </a:lnTo>
                  <a:lnTo>
                    <a:pt x="1292" y="907"/>
                  </a:lnTo>
                  <a:lnTo>
                    <a:pt x="1285" y="911"/>
                  </a:lnTo>
                  <a:lnTo>
                    <a:pt x="1279" y="914"/>
                  </a:lnTo>
                  <a:lnTo>
                    <a:pt x="1271" y="917"/>
                  </a:lnTo>
                  <a:lnTo>
                    <a:pt x="1265" y="922"/>
                  </a:lnTo>
                  <a:lnTo>
                    <a:pt x="1257" y="925"/>
                  </a:lnTo>
                  <a:lnTo>
                    <a:pt x="1250" y="930"/>
                  </a:lnTo>
                  <a:lnTo>
                    <a:pt x="1248" y="935"/>
                  </a:lnTo>
                  <a:lnTo>
                    <a:pt x="1244" y="936"/>
                  </a:lnTo>
                  <a:lnTo>
                    <a:pt x="1238" y="936"/>
                  </a:lnTo>
                  <a:lnTo>
                    <a:pt x="1235" y="940"/>
                  </a:lnTo>
                  <a:lnTo>
                    <a:pt x="1226" y="944"/>
                  </a:lnTo>
                  <a:lnTo>
                    <a:pt x="1218" y="948"/>
                  </a:lnTo>
                  <a:lnTo>
                    <a:pt x="1210" y="952"/>
                  </a:lnTo>
                  <a:lnTo>
                    <a:pt x="1202" y="958"/>
                  </a:lnTo>
                  <a:lnTo>
                    <a:pt x="1192" y="962"/>
                  </a:lnTo>
                  <a:lnTo>
                    <a:pt x="1184" y="968"/>
                  </a:lnTo>
                  <a:lnTo>
                    <a:pt x="1174" y="973"/>
                  </a:lnTo>
                  <a:lnTo>
                    <a:pt x="1167" y="979"/>
                  </a:lnTo>
                  <a:lnTo>
                    <a:pt x="1159" y="985"/>
                  </a:lnTo>
                  <a:lnTo>
                    <a:pt x="1152" y="992"/>
                  </a:lnTo>
                  <a:lnTo>
                    <a:pt x="1145" y="999"/>
                  </a:lnTo>
                  <a:lnTo>
                    <a:pt x="1137" y="1006"/>
                  </a:lnTo>
                  <a:lnTo>
                    <a:pt x="1128" y="1013"/>
                  </a:lnTo>
                  <a:lnTo>
                    <a:pt x="1122" y="1021"/>
                  </a:lnTo>
                  <a:lnTo>
                    <a:pt x="1114" y="1028"/>
                  </a:lnTo>
                  <a:lnTo>
                    <a:pt x="1110" y="1039"/>
                  </a:lnTo>
                  <a:lnTo>
                    <a:pt x="1095" y="1049"/>
                  </a:lnTo>
                  <a:lnTo>
                    <a:pt x="1082" y="1062"/>
                  </a:lnTo>
                  <a:lnTo>
                    <a:pt x="1069" y="1076"/>
                  </a:lnTo>
                  <a:lnTo>
                    <a:pt x="1057" y="1089"/>
                  </a:lnTo>
                  <a:lnTo>
                    <a:pt x="1042" y="1101"/>
                  </a:lnTo>
                  <a:lnTo>
                    <a:pt x="1029" y="1114"/>
                  </a:lnTo>
                  <a:lnTo>
                    <a:pt x="1015" y="1125"/>
                  </a:lnTo>
                  <a:lnTo>
                    <a:pt x="1001" y="1136"/>
                  </a:lnTo>
                  <a:lnTo>
                    <a:pt x="991" y="1143"/>
                  </a:lnTo>
                  <a:lnTo>
                    <a:pt x="982" y="1150"/>
                  </a:lnTo>
                  <a:lnTo>
                    <a:pt x="971" y="1156"/>
                  </a:lnTo>
                  <a:lnTo>
                    <a:pt x="960" y="1161"/>
                  </a:lnTo>
                  <a:lnTo>
                    <a:pt x="949" y="1166"/>
                  </a:lnTo>
                  <a:lnTo>
                    <a:pt x="938" y="1171"/>
                  </a:lnTo>
                  <a:lnTo>
                    <a:pt x="928" y="1178"/>
                  </a:lnTo>
                  <a:lnTo>
                    <a:pt x="920" y="1187"/>
                  </a:lnTo>
                  <a:lnTo>
                    <a:pt x="915" y="1188"/>
                  </a:lnTo>
                  <a:lnTo>
                    <a:pt x="911" y="1192"/>
                  </a:lnTo>
                  <a:lnTo>
                    <a:pt x="901" y="1195"/>
                  </a:lnTo>
                  <a:lnTo>
                    <a:pt x="892" y="1201"/>
                  </a:lnTo>
                  <a:lnTo>
                    <a:pt x="883" y="1206"/>
                  </a:lnTo>
                  <a:lnTo>
                    <a:pt x="874" y="1210"/>
                  </a:lnTo>
                  <a:lnTo>
                    <a:pt x="868" y="1213"/>
                  </a:lnTo>
                  <a:lnTo>
                    <a:pt x="862" y="1216"/>
                  </a:lnTo>
                  <a:lnTo>
                    <a:pt x="856" y="1218"/>
                  </a:lnTo>
                  <a:lnTo>
                    <a:pt x="852" y="1223"/>
                  </a:lnTo>
                  <a:lnTo>
                    <a:pt x="842" y="1223"/>
                  </a:lnTo>
                  <a:lnTo>
                    <a:pt x="835" y="1225"/>
                  </a:lnTo>
                  <a:lnTo>
                    <a:pt x="828" y="1228"/>
                  </a:lnTo>
                  <a:lnTo>
                    <a:pt x="822" y="1232"/>
                  </a:lnTo>
                  <a:lnTo>
                    <a:pt x="814" y="1234"/>
                  </a:lnTo>
                  <a:lnTo>
                    <a:pt x="806" y="1237"/>
                  </a:lnTo>
                  <a:lnTo>
                    <a:pt x="798" y="1238"/>
                  </a:lnTo>
                  <a:lnTo>
                    <a:pt x="791" y="1240"/>
                  </a:lnTo>
                  <a:lnTo>
                    <a:pt x="779" y="1243"/>
                  </a:lnTo>
                  <a:lnTo>
                    <a:pt x="768" y="1246"/>
                  </a:lnTo>
                  <a:lnTo>
                    <a:pt x="756" y="1248"/>
                  </a:lnTo>
                  <a:lnTo>
                    <a:pt x="745" y="1251"/>
                  </a:lnTo>
                  <a:lnTo>
                    <a:pt x="732" y="1252"/>
                  </a:lnTo>
                  <a:lnTo>
                    <a:pt x="722" y="1255"/>
                  </a:lnTo>
                  <a:lnTo>
                    <a:pt x="709" y="1258"/>
                  </a:lnTo>
                  <a:lnTo>
                    <a:pt x="700" y="1262"/>
                  </a:lnTo>
                  <a:lnTo>
                    <a:pt x="687" y="1263"/>
                  </a:lnTo>
                  <a:lnTo>
                    <a:pt x="676" y="1266"/>
                  </a:lnTo>
                  <a:lnTo>
                    <a:pt x="664" y="1267"/>
                  </a:lnTo>
                  <a:lnTo>
                    <a:pt x="654" y="1270"/>
                  </a:lnTo>
                  <a:lnTo>
                    <a:pt x="643" y="1272"/>
                  </a:lnTo>
                  <a:lnTo>
                    <a:pt x="632" y="1276"/>
                  </a:lnTo>
                  <a:lnTo>
                    <a:pt x="623" y="1279"/>
                  </a:lnTo>
                  <a:lnTo>
                    <a:pt x="614" y="1283"/>
                  </a:lnTo>
                  <a:lnTo>
                    <a:pt x="607" y="1285"/>
                  </a:lnTo>
                  <a:lnTo>
                    <a:pt x="601" y="1288"/>
                  </a:lnTo>
                  <a:lnTo>
                    <a:pt x="595" y="1290"/>
                  </a:lnTo>
                  <a:lnTo>
                    <a:pt x="591" y="1295"/>
                  </a:lnTo>
                  <a:lnTo>
                    <a:pt x="578" y="1299"/>
                  </a:lnTo>
                  <a:lnTo>
                    <a:pt x="567" y="1303"/>
                  </a:lnTo>
                  <a:lnTo>
                    <a:pt x="554" y="1307"/>
                  </a:lnTo>
                  <a:lnTo>
                    <a:pt x="543" y="1313"/>
                  </a:lnTo>
                  <a:lnTo>
                    <a:pt x="531" y="1317"/>
                  </a:lnTo>
                  <a:lnTo>
                    <a:pt x="520" y="1323"/>
                  </a:lnTo>
                  <a:lnTo>
                    <a:pt x="509" y="1328"/>
                  </a:lnTo>
                  <a:lnTo>
                    <a:pt x="499" y="1334"/>
                  </a:lnTo>
                  <a:lnTo>
                    <a:pt x="491" y="1337"/>
                  </a:lnTo>
                  <a:lnTo>
                    <a:pt x="483" y="1341"/>
                  </a:lnTo>
                  <a:lnTo>
                    <a:pt x="474" y="1345"/>
                  </a:lnTo>
                  <a:lnTo>
                    <a:pt x="466" y="1349"/>
                  </a:lnTo>
                  <a:lnTo>
                    <a:pt x="458" y="1352"/>
                  </a:lnTo>
                  <a:lnTo>
                    <a:pt x="450" y="1357"/>
                  </a:lnTo>
                  <a:lnTo>
                    <a:pt x="443" y="1362"/>
                  </a:lnTo>
                  <a:lnTo>
                    <a:pt x="438" y="1369"/>
                  </a:lnTo>
                  <a:lnTo>
                    <a:pt x="427" y="1371"/>
                  </a:lnTo>
                  <a:lnTo>
                    <a:pt x="417" y="1377"/>
                  </a:lnTo>
                  <a:lnTo>
                    <a:pt x="407" y="1383"/>
                  </a:lnTo>
                  <a:lnTo>
                    <a:pt x="401" y="1392"/>
                  </a:lnTo>
                  <a:lnTo>
                    <a:pt x="393" y="1393"/>
                  </a:lnTo>
                  <a:lnTo>
                    <a:pt x="387" y="1400"/>
                  </a:lnTo>
                  <a:lnTo>
                    <a:pt x="371" y="1410"/>
                  </a:lnTo>
                  <a:lnTo>
                    <a:pt x="354" y="1420"/>
                  </a:lnTo>
                  <a:lnTo>
                    <a:pt x="338" y="1429"/>
                  </a:lnTo>
                  <a:lnTo>
                    <a:pt x="323" y="1439"/>
                  </a:lnTo>
                  <a:lnTo>
                    <a:pt x="306" y="1449"/>
                  </a:lnTo>
                  <a:lnTo>
                    <a:pt x="293" y="1461"/>
                  </a:lnTo>
                  <a:lnTo>
                    <a:pt x="279" y="1474"/>
                  </a:lnTo>
                  <a:lnTo>
                    <a:pt x="266" y="1489"/>
                  </a:lnTo>
                  <a:lnTo>
                    <a:pt x="255" y="1493"/>
                  </a:lnTo>
                  <a:lnTo>
                    <a:pt x="249" y="1502"/>
                  </a:lnTo>
                  <a:lnTo>
                    <a:pt x="241" y="1510"/>
                  </a:lnTo>
                  <a:lnTo>
                    <a:pt x="231" y="1516"/>
                  </a:lnTo>
                  <a:lnTo>
                    <a:pt x="229" y="1511"/>
                  </a:lnTo>
                  <a:lnTo>
                    <a:pt x="231" y="1505"/>
                  </a:lnTo>
                  <a:lnTo>
                    <a:pt x="241" y="1495"/>
                  </a:lnTo>
                  <a:lnTo>
                    <a:pt x="252" y="1485"/>
                  </a:lnTo>
                  <a:lnTo>
                    <a:pt x="262" y="1476"/>
                  </a:lnTo>
                  <a:lnTo>
                    <a:pt x="273" y="1467"/>
                  </a:lnTo>
                  <a:lnTo>
                    <a:pt x="283" y="1457"/>
                  </a:lnTo>
                  <a:lnTo>
                    <a:pt x="294" y="1448"/>
                  </a:lnTo>
                  <a:lnTo>
                    <a:pt x="305" y="1438"/>
                  </a:lnTo>
                  <a:lnTo>
                    <a:pt x="317" y="1429"/>
                  </a:lnTo>
                  <a:lnTo>
                    <a:pt x="325" y="1423"/>
                  </a:lnTo>
                  <a:lnTo>
                    <a:pt x="333" y="1417"/>
                  </a:lnTo>
                  <a:lnTo>
                    <a:pt x="341" y="1412"/>
                  </a:lnTo>
                  <a:lnTo>
                    <a:pt x="351" y="1406"/>
                  </a:lnTo>
                  <a:lnTo>
                    <a:pt x="359" y="1400"/>
                  </a:lnTo>
                  <a:lnTo>
                    <a:pt x="368" y="1394"/>
                  </a:lnTo>
                  <a:lnTo>
                    <a:pt x="376" y="1389"/>
                  </a:lnTo>
                  <a:lnTo>
                    <a:pt x="385" y="1384"/>
                  </a:lnTo>
                  <a:lnTo>
                    <a:pt x="405" y="1368"/>
                  </a:lnTo>
                  <a:lnTo>
                    <a:pt x="427" y="1355"/>
                  </a:lnTo>
                  <a:lnTo>
                    <a:pt x="448" y="1340"/>
                  </a:lnTo>
                  <a:lnTo>
                    <a:pt x="471" y="1328"/>
                  </a:lnTo>
                  <a:lnTo>
                    <a:pt x="493" y="1315"/>
                  </a:lnTo>
                  <a:lnTo>
                    <a:pt x="515" y="1303"/>
                  </a:lnTo>
                  <a:lnTo>
                    <a:pt x="538" y="1291"/>
                  </a:lnTo>
                  <a:lnTo>
                    <a:pt x="562" y="1280"/>
                  </a:lnTo>
                  <a:lnTo>
                    <a:pt x="570" y="1278"/>
                  </a:lnTo>
                  <a:lnTo>
                    <a:pt x="579" y="1273"/>
                  </a:lnTo>
                  <a:lnTo>
                    <a:pt x="586" y="1269"/>
                  </a:lnTo>
                  <a:lnTo>
                    <a:pt x="596" y="1268"/>
                  </a:lnTo>
                  <a:lnTo>
                    <a:pt x="601" y="1258"/>
                  </a:lnTo>
                  <a:lnTo>
                    <a:pt x="605" y="1249"/>
                  </a:lnTo>
                  <a:lnTo>
                    <a:pt x="608" y="1239"/>
                  </a:lnTo>
                  <a:lnTo>
                    <a:pt x="613" y="1232"/>
                  </a:lnTo>
                  <a:lnTo>
                    <a:pt x="614" y="1225"/>
                  </a:lnTo>
                  <a:lnTo>
                    <a:pt x="618" y="1222"/>
                  </a:lnTo>
                  <a:lnTo>
                    <a:pt x="621" y="1208"/>
                  </a:lnTo>
                  <a:lnTo>
                    <a:pt x="625" y="1198"/>
                  </a:lnTo>
                  <a:lnTo>
                    <a:pt x="628" y="1185"/>
                  </a:lnTo>
                  <a:lnTo>
                    <a:pt x="631" y="1174"/>
                  </a:lnTo>
                  <a:lnTo>
                    <a:pt x="635" y="1162"/>
                  </a:lnTo>
                  <a:lnTo>
                    <a:pt x="638" y="1151"/>
                  </a:lnTo>
                  <a:lnTo>
                    <a:pt x="641" y="1140"/>
                  </a:lnTo>
                  <a:lnTo>
                    <a:pt x="646" y="1130"/>
                  </a:lnTo>
                  <a:lnTo>
                    <a:pt x="637" y="1125"/>
                  </a:lnTo>
                  <a:lnTo>
                    <a:pt x="628" y="1123"/>
                  </a:lnTo>
                  <a:lnTo>
                    <a:pt x="590" y="1106"/>
                  </a:lnTo>
                  <a:lnTo>
                    <a:pt x="552" y="1094"/>
                  </a:lnTo>
                  <a:lnTo>
                    <a:pt x="513" y="1083"/>
                  </a:lnTo>
                  <a:lnTo>
                    <a:pt x="474" y="1076"/>
                  </a:lnTo>
                  <a:lnTo>
                    <a:pt x="434" y="1069"/>
                  </a:lnTo>
                  <a:lnTo>
                    <a:pt x="393" y="1066"/>
                  </a:lnTo>
                  <a:lnTo>
                    <a:pt x="352" y="1063"/>
                  </a:lnTo>
                  <a:lnTo>
                    <a:pt x="312" y="1066"/>
                  </a:lnTo>
                  <a:lnTo>
                    <a:pt x="299" y="1063"/>
                  </a:lnTo>
                  <a:lnTo>
                    <a:pt x="290" y="1063"/>
                  </a:lnTo>
                  <a:lnTo>
                    <a:pt x="277" y="1065"/>
                  </a:lnTo>
                  <a:lnTo>
                    <a:pt x="268" y="1066"/>
                  </a:lnTo>
                  <a:lnTo>
                    <a:pt x="255" y="1066"/>
                  </a:lnTo>
                  <a:lnTo>
                    <a:pt x="244" y="1068"/>
                  </a:lnTo>
                  <a:lnTo>
                    <a:pt x="233" y="1068"/>
                  </a:lnTo>
                  <a:lnTo>
                    <a:pt x="224" y="1070"/>
                  </a:lnTo>
                  <a:lnTo>
                    <a:pt x="216" y="1070"/>
                  </a:lnTo>
                  <a:lnTo>
                    <a:pt x="208" y="1071"/>
                  </a:lnTo>
                  <a:lnTo>
                    <a:pt x="200" y="1072"/>
                  </a:lnTo>
                  <a:lnTo>
                    <a:pt x="194" y="1073"/>
                  </a:lnTo>
                  <a:lnTo>
                    <a:pt x="186" y="1073"/>
                  </a:lnTo>
                  <a:lnTo>
                    <a:pt x="180" y="1074"/>
                  </a:lnTo>
                  <a:lnTo>
                    <a:pt x="172" y="1074"/>
                  </a:lnTo>
                  <a:lnTo>
                    <a:pt x="165" y="1076"/>
                  </a:lnTo>
                  <a:lnTo>
                    <a:pt x="158" y="1078"/>
                  </a:lnTo>
                  <a:lnTo>
                    <a:pt x="151" y="1079"/>
                  </a:lnTo>
                  <a:lnTo>
                    <a:pt x="143" y="1080"/>
                  </a:lnTo>
                  <a:lnTo>
                    <a:pt x="139" y="1083"/>
                  </a:lnTo>
                  <a:lnTo>
                    <a:pt x="130" y="1084"/>
                  </a:lnTo>
                  <a:lnTo>
                    <a:pt x="122" y="1087"/>
                  </a:lnTo>
                  <a:lnTo>
                    <a:pt x="114" y="1088"/>
                  </a:lnTo>
                  <a:lnTo>
                    <a:pt x="107" y="1090"/>
                  </a:lnTo>
                  <a:lnTo>
                    <a:pt x="99" y="1091"/>
                  </a:lnTo>
                  <a:lnTo>
                    <a:pt x="93" y="1094"/>
                  </a:lnTo>
                  <a:lnTo>
                    <a:pt x="86" y="1097"/>
                  </a:lnTo>
                  <a:lnTo>
                    <a:pt x="81" y="1103"/>
                  </a:lnTo>
                  <a:lnTo>
                    <a:pt x="73" y="1102"/>
                  </a:lnTo>
                  <a:lnTo>
                    <a:pt x="65" y="1104"/>
                  </a:lnTo>
                  <a:lnTo>
                    <a:pt x="59" y="1107"/>
                  </a:lnTo>
                  <a:lnTo>
                    <a:pt x="53" y="1112"/>
                  </a:lnTo>
                  <a:lnTo>
                    <a:pt x="47" y="1116"/>
                  </a:lnTo>
                  <a:lnTo>
                    <a:pt x="41" y="1123"/>
                  </a:lnTo>
                  <a:lnTo>
                    <a:pt x="37" y="1128"/>
                  </a:lnTo>
                  <a:lnTo>
                    <a:pt x="33" y="1134"/>
                  </a:lnTo>
                  <a:lnTo>
                    <a:pt x="29" y="1141"/>
                  </a:lnTo>
                  <a:lnTo>
                    <a:pt x="33" y="1147"/>
                  </a:lnTo>
                  <a:lnTo>
                    <a:pt x="39" y="1151"/>
                  </a:lnTo>
                  <a:lnTo>
                    <a:pt x="46" y="1157"/>
                  </a:lnTo>
                  <a:lnTo>
                    <a:pt x="52" y="1159"/>
                  </a:lnTo>
                  <a:lnTo>
                    <a:pt x="60" y="1161"/>
                  </a:lnTo>
                  <a:lnTo>
                    <a:pt x="67" y="1163"/>
                  </a:lnTo>
                  <a:lnTo>
                    <a:pt x="76" y="1167"/>
                  </a:lnTo>
                  <a:lnTo>
                    <a:pt x="84" y="1168"/>
                  </a:lnTo>
                  <a:lnTo>
                    <a:pt x="92" y="1170"/>
                  </a:lnTo>
                  <a:lnTo>
                    <a:pt x="99" y="1172"/>
                  </a:lnTo>
                  <a:lnTo>
                    <a:pt x="107" y="1177"/>
                  </a:lnTo>
                  <a:lnTo>
                    <a:pt x="117" y="1179"/>
                  </a:lnTo>
                  <a:lnTo>
                    <a:pt x="127" y="1181"/>
                  </a:lnTo>
                  <a:lnTo>
                    <a:pt x="138" y="1182"/>
                  </a:lnTo>
                  <a:lnTo>
                    <a:pt x="149" y="1183"/>
                  </a:lnTo>
                  <a:lnTo>
                    <a:pt x="159" y="1184"/>
                  </a:lnTo>
                  <a:lnTo>
                    <a:pt x="170" y="1187"/>
                  </a:lnTo>
                  <a:lnTo>
                    <a:pt x="180" y="1190"/>
                  </a:lnTo>
                  <a:lnTo>
                    <a:pt x="190" y="1194"/>
                  </a:lnTo>
                  <a:lnTo>
                    <a:pt x="192" y="1192"/>
                  </a:lnTo>
                  <a:lnTo>
                    <a:pt x="194" y="1194"/>
                  </a:lnTo>
                  <a:lnTo>
                    <a:pt x="196" y="1196"/>
                  </a:lnTo>
                  <a:lnTo>
                    <a:pt x="198" y="1200"/>
                  </a:lnTo>
                  <a:lnTo>
                    <a:pt x="194" y="1203"/>
                  </a:lnTo>
                  <a:lnTo>
                    <a:pt x="187" y="1206"/>
                  </a:lnTo>
                  <a:lnTo>
                    <a:pt x="176" y="1200"/>
                  </a:lnTo>
                  <a:lnTo>
                    <a:pt x="165" y="1196"/>
                  </a:lnTo>
                  <a:lnTo>
                    <a:pt x="155" y="1192"/>
                  </a:lnTo>
                  <a:lnTo>
                    <a:pt x="147" y="1191"/>
                  </a:lnTo>
                  <a:lnTo>
                    <a:pt x="137" y="1190"/>
                  </a:lnTo>
                  <a:lnTo>
                    <a:pt x="128" y="1190"/>
                  </a:lnTo>
                  <a:lnTo>
                    <a:pt x="118" y="1189"/>
                  </a:lnTo>
                  <a:lnTo>
                    <a:pt x="108" y="1189"/>
                  </a:lnTo>
                  <a:lnTo>
                    <a:pt x="98" y="1188"/>
                  </a:lnTo>
                  <a:lnTo>
                    <a:pt x="91" y="1187"/>
                  </a:lnTo>
                  <a:lnTo>
                    <a:pt x="81" y="1187"/>
                  </a:lnTo>
                  <a:lnTo>
                    <a:pt x="71" y="1187"/>
                  </a:lnTo>
                  <a:lnTo>
                    <a:pt x="61" y="1184"/>
                  </a:lnTo>
                  <a:lnTo>
                    <a:pt x="52" y="1183"/>
                  </a:lnTo>
                  <a:lnTo>
                    <a:pt x="42" y="1181"/>
                  </a:lnTo>
                  <a:lnTo>
                    <a:pt x="33" y="1179"/>
                  </a:lnTo>
                  <a:lnTo>
                    <a:pt x="24" y="1177"/>
                  </a:lnTo>
                  <a:lnTo>
                    <a:pt x="15" y="1174"/>
                  </a:lnTo>
                  <a:lnTo>
                    <a:pt x="8" y="1171"/>
                  </a:lnTo>
                  <a:lnTo>
                    <a:pt x="3" y="1167"/>
                  </a:lnTo>
                  <a:lnTo>
                    <a:pt x="2" y="1158"/>
                  </a:lnTo>
                  <a:lnTo>
                    <a:pt x="2" y="1151"/>
                  </a:lnTo>
                  <a:lnTo>
                    <a:pt x="0" y="1144"/>
                  </a:lnTo>
                  <a:lnTo>
                    <a:pt x="5" y="1136"/>
                  </a:lnTo>
                  <a:lnTo>
                    <a:pt x="5" y="1116"/>
                  </a:lnTo>
                  <a:lnTo>
                    <a:pt x="6" y="1096"/>
                  </a:lnTo>
                  <a:lnTo>
                    <a:pt x="8" y="1077"/>
                  </a:lnTo>
                  <a:lnTo>
                    <a:pt x="13" y="1058"/>
                  </a:lnTo>
                  <a:lnTo>
                    <a:pt x="17" y="1038"/>
                  </a:lnTo>
                  <a:lnTo>
                    <a:pt x="24" y="1019"/>
                  </a:lnTo>
                  <a:lnTo>
                    <a:pt x="30" y="1001"/>
                  </a:lnTo>
                  <a:lnTo>
                    <a:pt x="40" y="984"/>
                  </a:lnTo>
                  <a:lnTo>
                    <a:pt x="40" y="976"/>
                  </a:lnTo>
                  <a:lnTo>
                    <a:pt x="44" y="967"/>
                  </a:lnTo>
                  <a:lnTo>
                    <a:pt x="48" y="958"/>
                  </a:lnTo>
                  <a:lnTo>
                    <a:pt x="53" y="951"/>
                  </a:lnTo>
                  <a:lnTo>
                    <a:pt x="58" y="943"/>
                  </a:lnTo>
                  <a:lnTo>
                    <a:pt x="62" y="934"/>
                  </a:lnTo>
                  <a:lnTo>
                    <a:pt x="65" y="924"/>
                  </a:lnTo>
                  <a:lnTo>
                    <a:pt x="73" y="917"/>
                  </a:lnTo>
                  <a:lnTo>
                    <a:pt x="77" y="910"/>
                  </a:lnTo>
                  <a:lnTo>
                    <a:pt x="82" y="903"/>
                  </a:lnTo>
                  <a:lnTo>
                    <a:pt x="85" y="896"/>
                  </a:lnTo>
                  <a:lnTo>
                    <a:pt x="88" y="890"/>
                  </a:lnTo>
                  <a:lnTo>
                    <a:pt x="118" y="856"/>
                  </a:lnTo>
                  <a:lnTo>
                    <a:pt x="149" y="822"/>
                  </a:lnTo>
                  <a:lnTo>
                    <a:pt x="177" y="786"/>
                  </a:lnTo>
                  <a:lnTo>
                    <a:pt x="206" y="751"/>
                  </a:lnTo>
                  <a:lnTo>
                    <a:pt x="231" y="714"/>
                  </a:lnTo>
                  <a:lnTo>
                    <a:pt x="257" y="675"/>
                  </a:lnTo>
                  <a:lnTo>
                    <a:pt x="277" y="636"/>
                  </a:lnTo>
                  <a:lnTo>
                    <a:pt x="297" y="596"/>
                  </a:lnTo>
                  <a:lnTo>
                    <a:pt x="304" y="583"/>
                  </a:lnTo>
                  <a:lnTo>
                    <a:pt x="310" y="570"/>
                  </a:lnTo>
                  <a:lnTo>
                    <a:pt x="318" y="557"/>
                  </a:lnTo>
                  <a:lnTo>
                    <a:pt x="326" y="544"/>
                  </a:lnTo>
                  <a:lnTo>
                    <a:pt x="332" y="530"/>
                  </a:lnTo>
                  <a:lnTo>
                    <a:pt x="340" y="517"/>
                  </a:lnTo>
                  <a:lnTo>
                    <a:pt x="346" y="504"/>
                  </a:lnTo>
                  <a:lnTo>
                    <a:pt x="352" y="492"/>
                  </a:lnTo>
                  <a:lnTo>
                    <a:pt x="360" y="477"/>
                  </a:lnTo>
                  <a:lnTo>
                    <a:pt x="368" y="461"/>
                  </a:lnTo>
                  <a:lnTo>
                    <a:pt x="375" y="446"/>
                  </a:lnTo>
                  <a:lnTo>
                    <a:pt x="383" y="431"/>
                  </a:lnTo>
                  <a:lnTo>
                    <a:pt x="390" y="416"/>
                  </a:lnTo>
                  <a:lnTo>
                    <a:pt x="396" y="401"/>
                  </a:lnTo>
                  <a:lnTo>
                    <a:pt x="402" y="385"/>
                  </a:lnTo>
                  <a:lnTo>
                    <a:pt x="408" y="370"/>
                  </a:lnTo>
                  <a:lnTo>
                    <a:pt x="414" y="359"/>
                  </a:lnTo>
                  <a:lnTo>
                    <a:pt x="419" y="349"/>
                  </a:lnTo>
                  <a:lnTo>
                    <a:pt x="423" y="338"/>
                  </a:lnTo>
                  <a:lnTo>
                    <a:pt x="430" y="329"/>
                  </a:lnTo>
                  <a:lnTo>
                    <a:pt x="434" y="323"/>
                  </a:lnTo>
                  <a:lnTo>
                    <a:pt x="437" y="316"/>
                  </a:lnTo>
                  <a:lnTo>
                    <a:pt x="440" y="309"/>
                  </a:lnTo>
                  <a:lnTo>
                    <a:pt x="445" y="304"/>
                  </a:lnTo>
                  <a:lnTo>
                    <a:pt x="448" y="297"/>
                  </a:lnTo>
                  <a:lnTo>
                    <a:pt x="452" y="291"/>
                  </a:lnTo>
                  <a:lnTo>
                    <a:pt x="457" y="285"/>
                  </a:lnTo>
                  <a:lnTo>
                    <a:pt x="463" y="280"/>
                  </a:lnTo>
                  <a:lnTo>
                    <a:pt x="463" y="274"/>
                  </a:lnTo>
                  <a:lnTo>
                    <a:pt x="473" y="263"/>
                  </a:lnTo>
                  <a:lnTo>
                    <a:pt x="484" y="255"/>
                  </a:lnTo>
                  <a:lnTo>
                    <a:pt x="488" y="249"/>
                  </a:lnTo>
                  <a:lnTo>
                    <a:pt x="494" y="245"/>
                  </a:lnTo>
                  <a:lnTo>
                    <a:pt x="499" y="239"/>
                  </a:lnTo>
                  <a:lnTo>
                    <a:pt x="505" y="234"/>
                  </a:lnTo>
                  <a:lnTo>
                    <a:pt x="508" y="231"/>
                  </a:lnTo>
                  <a:lnTo>
                    <a:pt x="512" y="228"/>
                  </a:lnTo>
                  <a:lnTo>
                    <a:pt x="514" y="225"/>
                  </a:lnTo>
                  <a:lnTo>
                    <a:pt x="519" y="224"/>
                  </a:lnTo>
                  <a:lnTo>
                    <a:pt x="530" y="213"/>
                  </a:lnTo>
                  <a:lnTo>
                    <a:pt x="542" y="204"/>
                  </a:lnTo>
                  <a:lnTo>
                    <a:pt x="556" y="196"/>
                  </a:lnTo>
                  <a:lnTo>
                    <a:pt x="569" y="189"/>
                  </a:lnTo>
                  <a:lnTo>
                    <a:pt x="581" y="181"/>
                  </a:lnTo>
                  <a:lnTo>
                    <a:pt x="594" y="173"/>
                  </a:lnTo>
                  <a:lnTo>
                    <a:pt x="606" y="163"/>
                  </a:lnTo>
                  <a:lnTo>
                    <a:pt x="618" y="155"/>
                  </a:lnTo>
                  <a:lnTo>
                    <a:pt x="630" y="146"/>
                  </a:lnTo>
                  <a:lnTo>
                    <a:pt x="643" y="138"/>
                  </a:lnTo>
                  <a:lnTo>
                    <a:pt x="657" y="129"/>
                  </a:lnTo>
                  <a:lnTo>
                    <a:pt x="670" y="123"/>
                  </a:lnTo>
                  <a:lnTo>
                    <a:pt x="682" y="115"/>
                  </a:lnTo>
                  <a:lnTo>
                    <a:pt x="695" y="107"/>
                  </a:lnTo>
                  <a:lnTo>
                    <a:pt x="708" y="100"/>
                  </a:lnTo>
                  <a:lnTo>
                    <a:pt x="723" y="92"/>
                  </a:lnTo>
                  <a:lnTo>
                    <a:pt x="736" y="81"/>
                  </a:lnTo>
                  <a:lnTo>
                    <a:pt x="751" y="71"/>
                  </a:lnTo>
                  <a:lnTo>
                    <a:pt x="767" y="61"/>
                  </a:lnTo>
                  <a:lnTo>
                    <a:pt x="783" y="52"/>
                  </a:lnTo>
                  <a:lnTo>
                    <a:pt x="797" y="41"/>
                  </a:lnTo>
                  <a:lnTo>
                    <a:pt x="813" y="30"/>
                  </a:lnTo>
                  <a:lnTo>
                    <a:pt x="827" y="18"/>
                  </a:lnTo>
                  <a:lnTo>
                    <a:pt x="841" y="6"/>
                  </a:lnTo>
                  <a:lnTo>
                    <a:pt x="841" y="3"/>
                  </a:lnTo>
                  <a:lnTo>
                    <a:pt x="846" y="0"/>
                  </a:lnTo>
                  <a:lnTo>
                    <a:pt x="85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50" name="Freeform 70"/>
            <p:cNvSpPr>
              <a:spLocks/>
            </p:cNvSpPr>
            <p:nvPr/>
          </p:nvSpPr>
          <p:spPr bwMode="auto">
            <a:xfrm>
              <a:off x="324" y="1579"/>
              <a:ext cx="56" cy="229"/>
            </a:xfrm>
            <a:custGeom>
              <a:avLst/>
              <a:gdLst>
                <a:gd name="T0" fmla="*/ 159 w 167"/>
                <a:gd name="T1" fmla="*/ 39 h 688"/>
                <a:gd name="T2" fmla="*/ 142 w 167"/>
                <a:gd name="T3" fmla="*/ 96 h 688"/>
                <a:gd name="T4" fmla="*/ 123 w 167"/>
                <a:gd name="T5" fmla="*/ 152 h 688"/>
                <a:gd name="T6" fmla="*/ 104 w 167"/>
                <a:gd name="T7" fmla="*/ 207 h 688"/>
                <a:gd name="T8" fmla="*/ 92 w 167"/>
                <a:gd name="T9" fmla="*/ 253 h 688"/>
                <a:gd name="T10" fmla="*/ 81 w 167"/>
                <a:gd name="T11" fmla="*/ 286 h 688"/>
                <a:gd name="T12" fmla="*/ 70 w 167"/>
                <a:gd name="T13" fmla="*/ 318 h 688"/>
                <a:gd name="T14" fmla="*/ 60 w 167"/>
                <a:gd name="T15" fmla="*/ 351 h 688"/>
                <a:gd name="T16" fmla="*/ 54 w 167"/>
                <a:gd name="T17" fmla="*/ 382 h 688"/>
                <a:gd name="T18" fmla="*/ 47 w 167"/>
                <a:gd name="T19" fmla="*/ 408 h 688"/>
                <a:gd name="T20" fmla="*/ 42 w 167"/>
                <a:gd name="T21" fmla="*/ 435 h 688"/>
                <a:gd name="T22" fmla="*/ 38 w 167"/>
                <a:gd name="T23" fmla="*/ 462 h 688"/>
                <a:gd name="T24" fmla="*/ 35 w 167"/>
                <a:gd name="T25" fmla="*/ 488 h 688"/>
                <a:gd name="T26" fmla="*/ 34 w 167"/>
                <a:gd name="T27" fmla="*/ 505 h 688"/>
                <a:gd name="T28" fmla="*/ 33 w 167"/>
                <a:gd name="T29" fmla="*/ 517 h 688"/>
                <a:gd name="T30" fmla="*/ 33 w 167"/>
                <a:gd name="T31" fmla="*/ 526 h 688"/>
                <a:gd name="T32" fmla="*/ 31 w 167"/>
                <a:gd name="T33" fmla="*/ 530 h 688"/>
                <a:gd name="T34" fmla="*/ 32 w 167"/>
                <a:gd name="T35" fmla="*/ 546 h 688"/>
                <a:gd name="T36" fmla="*/ 32 w 167"/>
                <a:gd name="T37" fmla="*/ 572 h 688"/>
                <a:gd name="T38" fmla="*/ 34 w 167"/>
                <a:gd name="T39" fmla="*/ 598 h 688"/>
                <a:gd name="T40" fmla="*/ 37 w 167"/>
                <a:gd name="T41" fmla="*/ 625 h 688"/>
                <a:gd name="T42" fmla="*/ 42 w 167"/>
                <a:gd name="T43" fmla="*/ 642 h 688"/>
                <a:gd name="T44" fmla="*/ 42 w 167"/>
                <a:gd name="T45" fmla="*/ 651 h 688"/>
                <a:gd name="T46" fmla="*/ 48 w 167"/>
                <a:gd name="T47" fmla="*/ 661 h 688"/>
                <a:gd name="T48" fmla="*/ 51 w 167"/>
                <a:gd name="T49" fmla="*/ 676 h 688"/>
                <a:gd name="T50" fmla="*/ 44 w 167"/>
                <a:gd name="T51" fmla="*/ 688 h 688"/>
                <a:gd name="T52" fmla="*/ 32 w 167"/>
                <a:gd name="T53" fmla="*/ 680 h 688"/>
                <a:gd name="T54" fmla="*/ 29 w 167"/>
                <a:gd name="T55" fmla="*/ 670 h 688"/>
                <a:gd name="T56" fmla="*/ 17 w 167"/>
                <a:gd name="T57" fmla="*/ 646 h 688"/>
                <a:gd name="T58" fmla="*/ 6 w 167"/>
                <a:gd name="T59" fmla="*/ 605 h 688"/>
                <a:gd name="T60" fmla="*/ 0 w 167"/>
                <a:gd name="T61" fmla="*/ 562 h 688"/>
                <a:gd name="T62" fmla="*/ 0 w 167"/>
                <a:gd name="T63" fmla="*/ 519 h 688"/>
                <a:gd name="T64" fmla="*/ 0 w 167"/>
                <a:gd name="T65" fmla="*/ 492 h 688"/>
                <a:gd name="T66" fmla="*/ 4 w 167"/>
                <a:gd name="T67" fmla="*/ 481 h 688"/>
                <a:gd name="T68" fmla="*/ 5 w 167"/>
                <a:gd name="T69" fmla="*/ 464 h 688"/>
                <a:gd name="T70" fmla="*/ 11 w 167"/>
                <a:gd name="T71" fmla="*/ 441 h 688"/>
                <a:gd name="T72" fmla="*/ 13 w 167"/>
                <a:gd name="T73" fmla="*/ 422 h 688"/>
                <a:gd name="T74" fmla="*/ 18 w 167"/>
                <a:gd name="T75" fmla="*/ 407 h 688"/>
                <a:gd name="T76" fmla="*/ 24 w 167"/>
                <a:gd name="T77" fmla="*/ 391 h 688"/>
                <a:gd name="T78" fmla="*/ 31 w 167"/>
                <a:gd name="T79" fmla="*/ 374 h 688"/>
                <a:gd name="T80" fmla="*/ 36 w 167"/>
                <a:gd name="T81" fmla="*/ 360 h 688"/>
                <a:gd name="T82" fmla="*/ 42 w 167"/>
                <a:gd name="T83" fmla="*/ 345 h 688"/>
                <a:gd name="T84" fmla="*/ 45 w 167"/>
                <a:gd name="T85" fmla="*/ 333 h 688"/>
                <a:gd name="T86" fmla="*/ 49 w 167"/>
                <a:gd name="T87" fmla="*/ 322 h 688"/>
                <a:gd name="T88" fmla="*/ 57 w 167"/>
                <a:gd name="T89" fmla="*/ 307 h 688"/>
                <a:gd name="T90" fmla="*/ 62 w 167"/>
                <a:gd name="T91" fmla="*/ 295 h 688"/>
                <a:gd name="T92" fmla="*/ 89 w 167"/>
                <a:gd name="T93" fmla="*/ 227 h 688"/>
                <a:gd name="T94" fmla="*/ 115 w 167"/>
                <a:gd name="T95" fmla="*/ 160 h 688"/>
                <a:gd name="T96" fmla="*/ 139 w 167"/>
                <a:gd name="T97" fmla="*/ 91 h 688"/>
                <a:gd name="T98" fmla="*/ 158 w 167"/>
                <a:gd name="T99" fmla="*/ 21 h 688"/>
                <a:gd name="T100" fmla="*/ 157 w 167"/>
                <a:gd name="T101" fmla="*/ 12 h 688"/>
                <a:gd name="T102" fmla="*/ 160 w 167"/>
                <a:gd name="T103" fmla="*/ 5 h 688"/>
                <a:gd name="T104" fmla="*/ 164 w 167"/>
                <a:gd name="T105" fmla="*/ 0 h 688"/>
                <a:gd name="T106" fmla="*/ 167 w 167"/>
                <a:gd name="T107" fmla="*/ 11 h 6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7"/>
                <a:gd name="T163" fmla="*/ 0 h 688"/>
                <a:gd name="T164" fmla="*/ 167 w 167"/>
                <a:gd name="T165" fmla="*/ 688 h 6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7" h="688">
                  <a:moveTo>
                    <a:pt x="167" y="11"/>
                  </a:moveTo>
                  <a:lnTo>
                    <a:pt x="159" y="39"/>
                  </a:lnTo>
                  <a:lnTo>
                    <a:pt x="151" y="67"/>
                  </a:lnTo>
                  <a:lnTo>
                    <a:pt x="142" y="96"/>
                  </a:lnTo>
                  <a:lnTo>
                    <a:pt x="133" y="125"/>
                  </a:lnTo>
                  <a:lnTo>
                    <a:pt x="123" y="152"/>
                  </a:lnTo>
                  <a:lnTo>
                    <a:pt x="114" y="180"/>
                  </a:lnTo>
                  <a:lnTo>
                    <a:pt x="104" y="207"/>
                  </a:lnTo>
                  <a:lnTo>
                    <a:pt x="98" y="237"/>
                  </a:lnTo>
                  <a:lnTo>
                    <a:pt x="92" y="253"/>
                  </a:lnTo>
                  <a:lnTo>
                    <a:pt x="87" y="270"/>
                  </a:lnTo>
                  <a:lnTo>
                    <a:pt x="81" y="286"/>
                  </a:lnTo>
                  <a:lnTo>
                    <a:pt x="77" y="303"/>
                  </a:lnTo>
                  <a:lnTo>
                    <a:pt x="70" y="318"/>
                  </a:lnTo>
                  <a:lnTo>
                    <a:pt x="66" y="334"/>
                  </a:lnTo>
                  <a:lnTo>
                    <a:pt x="60" y="351"/>
                  </a:lnTo>
                  <a:lnTo>
                    <a:pt x="57" y="369"/>
                  </a:lnTo>
                  <a:lnTo>
                    <a:pt x="54" y="382"/>
                  </a:lnTo>
                  <a:lnTo>
                    <a:pt x="50" y="395"/>
                  </a:lnTo>
                  <a:lnTo>
                    <a:pt x="47" y="408"/>
                  </a:lnTo>
                  <a:lnTo>
                    <a:pt x="45" y="421"/>
                  </a:lnTo>
                  <a:lnTo>
                    <a:pt x="42" y="435"/>
                  </a:lnTo>
                  <a:lnTo>
                    <a:pt x="40" y="448"/>
                  </a:lnTo>
                  <a:lnTo>
                    <a:pt x="38" y="462"/>
                  </a:lnTo>
                  <a:lnTo>
                    <a:pt x="37" y="477"/>
                  </a:lnTo>
                  <a:lnTo>
                    <a:pt x="35" y="488"/>
                  </a:lnTo>
                  <a:lnTo>
                    <a:pt x="35" y="499"/>
                  </a:lnTo>
                  <a:lnTo>
                    <a:pt x="34" y="505"/>
                  </a:lnTo>
                  <a:lnTo>
                    <a:pt x="34" y="510"/>
                  </a:lnTo>
                  <a:lnTo>
                    <a:pt x="33" y="517"/>
                  </a:lnTo>
                  <a:lnTo>
                    <a:pt x="32" y="524"/>
                  </a:lnTo>
                  <a:lnTo>
                    <a:pt x="33" y="526"/>
                  </a:lnTo>
                  <a:lnTo>
                    <a:pt x="32" y="528"/>
                  </a:lnTo>
                  <a:lnTo>
                    <a:pt x="31" y="530"/>
                  </a:lnTo>
                  <a:lnTo>
                    <a:pt x="34" y="533"/>
                  </a:lnTo>
                  <a:lnTo>
                    <a:pt x="32" y="546"/>
                  </a:lnTo>
                  <a:lnTo>
                    <a:pt x="32" y="559"/>
                  </a:lnTo>
                  <a:lnTo>
                    <a:pt x="32" y="572"/>
                  </a:lnTo>
                  <a:lnTo>
                    <a:pt x="34" y="585"/>
                  </a:lnTo>
                  <a:lnTo>
                    <a:pt x="34" y="598"/>
                  </a:lnTo>
                  <a:lnTo>
                    <a:pt x="36" y="611"/>
                  </a:lnTo>
                  <a:lnTo>
                    <a:pt x="37" y="625"/>
                  </a:lnTo>
                  <a:lnTo>
                    <a:pt x="39" y="638"/>
                  </a:lnTo>
                  <a:lnTo>
                    <a:pt x="42" y="642"/>
                  </a:lnTo>
                  <a:lnTo>
                    <a:pt x="42" y="647"/>
                  </a:lnTo>
                  <a:lnTo>
                    <a:pt x="42" y="651"/>
                  </a:lnTo>
                  <a:lnTo>
                    <a:pt x="45" y="657"/>
                  </a:lnTo>
                  <a:lnTo>
                    <a:pt x="48" y="661"/>
                  </a:lnTo>
                  <a:lnTo>
                    <a:pt x="49" y="670"/>
                  </a:lnTo>
                  <a:lnTo>
                    <a:pt x="51" y="676"/>
                  </a:lnTo>
                  <a:lnTo>
                    <a:pt x="50" y="683"/>
                  </a:lnTo>
                  <a:lnTo>
                    <a:pt x="44" y="688"/>
                  </a:lnTo>
                  <a:lnTo>
                    <a:pt x="37" y="685"/>
                  </a:lnTo>
                  <a:lnTo>
                    <a:pt x="32" y="680"/>
                  </a:lnTo>
                  <a:lnTo>
                    <a:pt x="31" y="675"/>
                  </a:lnTo>
                  <a:lnTo>
                    <a:pt x="29" y="670"/>
                  </a:lnTo>
                  <a:lnTo>
                    <a:pt x="27" y="665"/>
                  </a:lnTo>
                  <a:lnTo>
                    <a:pt x="17" y="646"/>
                  </a:lnTo>
                  <a:lnTo>
                    <a:pt x="12" y="626"/>
                  </a:lnTo>
                  <a:lnTo>
                    <a:pt x="6" y="605"/>
                  </a:lnTo>
                  <a:lnTo>
                    <a:pt x="3" y="584"/>
                  </a:lnTo>
                  <a:lnTo>
                    <a:pt x="0" y="562"/>
                  </a:lnTo>
                  <a:lnTo>
                    <a:pt x="0" y="541"/>
                  </a:lnTo>
                  <a:lnTo>
                    <a:pt x="0" y="519"/>
                  </a:lnTo>
                  <a:lnTo>
                    <a:pt x="2" y="498"/>
                  </a:lnTo>
                  <a:lnTo>
                    <a:pt x="0" y="492"/>
                  </a:lnTo>
                  <a:lnTo>
                    <a:pt x="2" y="486"/>
                  </a:lnTo>
                  <a:lnTo>
                    <a:pt x="4" y="481"/>
                  </a:lnTo>
                  <a:lnTo>
                    <a:pt x="4" y="475"/>
                  </a:lnTo>
                  <a:lnTo>
                    <a:pt x="5" y="464"/>
                  </a:lnTo>
                  <a:lnTo>
                    <a:pt x="9" y="453"/>
                  </a:lnTo>
                  <a:lnTo>
                    <a:pt x="11" y="441"/>
                  </a:lnTo>
                  <a:lnTo>
                    <a:pt x="12" y="431"/>
                  </a:lnTo>
                  <a:lnTo>
                    <a:pt x="13" y="422"/>
                  </a:lnTo>
                  <a:lnTo>
                    <a:pt x="16" y="415"/>
                  </a:lnTo>
                  <a:lnTo>
                    <a:pt x="18" y="407"/>
                  </a:lnTo>
                  <a:lnTo>
                    <a:pt x="22" y="399"/>
                  </a:lnTo>
                  <a:lnTo>
                    <a:pt x="24" y="391"/>
                  </a:lnTo>
                  <a:lnTo>
                    <a:pt x="27" y="383"/>
                  </a:lnTo>
                  <a:lnTo>
                    <a:pt x="31" y="374"/>
                  </a:lnTo>
                  <a:lnTo>
                    <a:pt x="34" y="366"/>
                  </a:lnTo>
                  <a:lnTo>
                    <a:pt x="36" y="360"/>
                  </a:lnTo>
                  <a:lnTo>
                    <a:pt x="39" y="353"/>
                  </a:lnTo>
                  <a:lnTo>
                    <a:pt x="42" y="345"/>
                  </a:lnTo>
                  <a:lnTo>
                    <a:pt x="45" y="340"/>
                  </a:lnTo>
                  <a:lnTo>
                    <a:pt x="45" y="333"/>
                  </a:lnTo>
                  <a:lnTo>
                    <a:pt x="47" y="328"/>
                  </a:lnTo>
                  <a:lnTo>
                    <a:pt x="49" y="322"/>
                  </a:lnTo>
                  <a:lnTo>
                    <a:pt x="53" y="318"/>
                  </a:lnTo>
                  <a:lnTo>
                    <a:pt x="57" y="307"/>
                  </a:lnTo>
                  <a:lnTo>
                    <a:pt x="60" y="297"/>
                  </a:lnTo>
                  <a:lnTo>
                    <a:pt x="62" y="295"/>
                  </a:lnTo>
                  <a:lnTo>
                    <a:pt x="76" y="261"/>
                  </a:lnTo>
                  <a:lnTo>
                    <a:pt x="89" y="227"/>
                  </a:lnTo>
                  <a:lnTo>
                    <a:pt x="102" y="193"/>
                  </a:lnTo>
                  <a:lnTo>
                    <a:pt x="115" y="160"/>
                  </a:lnTo>
                  <a:lnTo>
                    <a:pt x="127" y="125"/>
                  </a:lnTo>
                  <a:lnTo>
                    <a:pt x="139" y="91"/>
                  </a:lnTo>
                  <a:lnTo>
                    <a:pt x="148" y="55"/>
                  </a:lnTo>
                  <a:lnTo>
                    <a:pt x="158" y="21"/>
                  </a:lnTo>
                  <a:lnTo>
                    <a:pt x="157" y="17"/>
                  </a:lnTo>
                  <a:lnTo>
                    <a:pt x="157" y="12"/>
                  </a:lnTo>
                  <a:lnTo>
                    <a:pt x="158" y="8"/>
                  </a:lnTo>
                  <a:lnTo>
                    <a:pt x="160" y="5"/>
                  </a:lnTo>
                  <a:lnTo>
                    <a:pt x="161" y="0"/>
                  </a:lnTo>
                  <a:lnTo>
                    <a:pt x="164" y="0"/>
                  </a:lnTo>
                  <a:lnTo>
                    <a:pt x="165" y="4"/>
                  </a:lnTo>
                  <a:lnTo>
                    <a:pt x="16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51" name="Freeform 71"/>
            <p:cNvSpPr>
              <a:spLocks/>
            </p:cNvSpPr>
            <p:nvPr/>
          </p:nvSpPr>
          <p:spPr bwMode="auto">
            <a:xfrm>
              <a:off x="533" y="1697"/>
              <a:ext cx="116" cy="188"/>
            </a:xfrm>
            <a:custGeom>
              <a:avLst/>
              <a:gdLst>
                <a:gd name="T0" fmla="*/ 346 w 348"/>
                <a:gd name="T1" fmla="*/ 7 h 564"/>
                <a:gd name="T2" fmla="*/ 340 w 348"/>
                <a:gd name="T3" fmla="*/ 21 h 564"/>
                <a:gd name="T4" fmla="*/ 332 w 348"/>
                <a:gd name="T5" fmla="*/ 36 h 564"/>
                <a:gd name="T6" fmla="*/ 327 w 348"/>
                <a:gd name="T7" fmla="*/ 51 h 564"/>
                <a:gd name="T8" fmla="*/ 318 w 348"/>
                <a:gd name="T9" fmla="*/ 67 h 564"/>
                <a:gd name="T10" fmla="*/ 308 w 348"/>
                <a:gd name="T11" fmla="*/ 86 h 564"/>
                <a:gd name="T12" fmla="*/ 300 w 348"/>
                <a:gd name="T13" fmla="*/ 100 h 564"/>
                <a:gd name="T14" fmla="*/ 292 w 348"/>
                <a:gd name="T15" fmla="*/ 115 h 564"/>
                <a:gd name="T16" fmla="*/ 284 w 348"/>
                <a:gd name="T17" fmla="*/ 130 h 564"/>
                <a:gd name="T18" fmla="*/ 273 w 348"/>
                <a:gd name="T19" fmla="*/ 153 h 564"/>
                <a:gd name="T20" fmla="*/ 255 w 348"/>
                <a:gd name="T21" fmla="*/ 184 h 564"/>
                <a:gd name="T22" fmla="*/ 237 w 348"/>
                <a:gd name="T23" fmla="*/ 214 h 564"/>
                <a:gd name="T24" fmla="*/ 218 w 348"/>
                <a:gd name="T25" fmla="*/ 242 h 564"/>
                <a:gd name="T26" fmla="*/ 200 w 348"/>
                <a:gd name="T27" fmla="*/ 265 h 564"/>
                <a:gd name="T28" fmla="*/ 189 w 348"/>
                <a:gd name="T29" fmla="*/ 288 h 564"/>
                <a:gd name="T30" fmla="*/ 158 w 348"/>
                <a:gd name="T31" fmla="*/ 330 h 564"/>
                <a:gd name="T32" fmla="*/ 111 w 348"/>
                <a:gd name="T33" fmla="*/ 396 h 564"/>
                <a:gd name="T34" fmla="*/ 66 w 348"/>
                <a:gd name="T35" fmla="*/ 463 h 564"/>
                <a:gd name="T36" fmla="*/ 22 w 348"/>
                <a:gd name="T37" fmla="*/ 530 h 564"/>
                <a:gd name="T38" fmla="*/ 0 w 348"/>
                <a:gd name="T39" fmla="*/ 531 h 564"/>
                <a:gd name="T40" fmla="*/ 3 w 348"/>
                <a:gd name="T41" fmla="*/ 466 h 564"/>
                <a:gd name="T42" fmla="*/ 10 w 348"/>
                <a:gd name="T43" fmla="*/ 403 h 564"/>
                <a:gd name="T44" fmla="*/ 25 w 348"/>
                <a:gd name="T45" fmla="*/ 341 h 564"/>
                <a:gd name="T46" fmla="*/ 45 w 348"/>
                <a:gd name="T47" fmla="*/ 306 h 564"/>
                <a:gd name="T48" fmla="*/ 63 w 348"/>
                <a:gd name="T49" fmla="*/ 292 h 564"/>
                <a:gd name="T50" fmla="*/ 82 w 348"/>
                <a:gd name="T51" fmla="*/ 278 h 564"/>
                <a:gd name="T52" fmla="*/ 103 w 348"/>
                <a:gd name="T53" fmla="*/ 264 h 564"/>
                <a:gd name="T54" fmla="*/ 120 w 348"/>
                <a:gd name="T55" fmla="*/ 250 h 564"/>
                <a:gd name="T56" fmla="*/ 136 w 348"/>
                <a:gd name="T57" fmla="*/ 237 h 564"/>
                <a:gd name="T58" fmla="*/ 152 w 348"/>
                <a:gd name="T59" fmla="*/ 223 h 564"/>
                <a:gd name="T60" fmla="*/ 165 w 348"/>
                <a:gd name="T61" fmla="*/ 206 h 564"/>
                <a:gd name="T62" fmla="*/ 194 w 348"/>
                <a:gd name="T63" fmla="*/ 181 h 564"/>
                <a:gd name="T64" fmla="*/ 231 w 348"/>
                <a:gd name="T65" fmla="*/ 139 h 564"/>
                <a:gd name="T66" fmla="*/ 266 w 348"/>
                <a:gd name="T67" fmla="*/ 95 h 564"/>
                <a:gd name="T68" fmla="*/ 300 w 348"/>
                <a:gd name="T69" fmla="*/ 49 h 564"/>
                <a:gd name="T70" fmla="*/ 325 w 348"/>
                <a:gd name="T71" fmla="*/ 18 h 564"/>
                <a:gd name="T72" fmla="*/ 340 w 348"/>
                <a:gd name="T73" fmla="*/ 5 h 5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8"/>
                <a:gd name="T112" fmla="*/ 0 h 564"/>
                <a:gd name="T113" fmla="*/ 348 w 348"/>
                <a:gd name="T114" fmla="*/ 564 h 5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8" h="564">
                  <a:moveTo>
                    <a:pt x="348" y="0"/>
                  </a:moveTo>
                  <a:lnTo>
                    <a:pt x="346" y="7"/>
                  </a:lnTo>
                  <a:lnTo>
                    <a:pt x="343" y="15"/>
                  </a:lnTo>
                  <a:lnTo>
                    <a:pt x="340" y="21"/>
                  </a:lnTo>
                  <a:lnTo>
                    <a:pt x="337" y="29"/>
                  </a:lnTo>
                  <a:lnTo>
                    <a:pt x="332" y="36"/>
                  </a:lnTo>
                  <a:lnTo>
                    <a:pt x="329" y="43"/>
                  </a:lnTo>
                  <a:lnTo>
                    <a:pt x="327" y="51"/>
                  </a:lnTo>
                  <a:lnTo>
                    <a:pt x="326" y="59"/>
                  </a:lnTo>
                  <a:lnTo>
                    <a:pt x="318" y="67"/>
                  </a:lnTo>
                  <a:lnTo>
                    <a:pt x="313" y="80"/>
                  </a:lnTo>
                  <a:lnTo>
                    <a:pt x="308" y="86"/>
                  </a:lnTo>
                  <a:lnTo>
                    <a:pt x="305" y="94"/>
                  </a:lnTo>
                  <a:lnTo>
                    <a:pt x="300" y="100"/>
                  </a:lnTo>
                  <a:lnTo>
                    <a:pt x="297" y="108"/>
                  </a:lnTo>
                  <a:lnTo>
                    <a:pt x="292" y="115"/>
                  </a:lnTo>
                  <a:lnTo>
                    <a:pt x="287" y="122"/>
                  </a:lnTo>
                  <a:lnTo>
                    <a:pt x="284" y="130"/>
                  </a:lnTo>
                  <a:lnTo>
                    <a:pt x="282" y="140"/>
                  </a:lnTo>
                  <a:lnTo>
                    <a:pt x="273" y="153"/>
                  </a:lnTo>
                  <a:lnTo>
                    <a:pt x="265" y="169"/>
                  </a:lnTo>
                  <a:lnTo>
                    <a:pt x="255" y="184"/>
                  </a:lnTo>
                  <a:lnTo>
                    <a:pt x="247" y="199"/>
                  </a:lnTo>
                  <a:lnTo>
                    <a:pt x="237" y="214"/>
                  </a:lnTo>
                  <a:lnTo>
                    <a:pt x="228" y="228"/>
                  </a:lnTo>
                  <a:lnTo>
                    <a:pt x="218" y="242"/>
                  </a:lnTo>
                  <a:lnTo>
                    <a:pt x="209" y="256"/>
                  </a:lnTo>
                  <a:lnTo>
                    <a:pt x="200" y="265"/>
                  </a:lnTo>
                  <a:lnTo>
                    <a:pt x="195" y="277"/>
                  </a:lnTo>
                  <a:lnTo>
                    <a:pt x="189" y="288"/>
                  </a:lnTo>
                  <a:lnTo>
                    <a:pt x="183" y="299"/>
                  </a:lnTo>
                  <a:lnTo>
                    <a:pt x="158" y="330"/>
                  </a:lnTo>
                  <a:lnTo>
                    <a:pt x="135" y="363"/>
                  </a:lnTo>
                  <a:lnTo>
                    <a:pt x="111" y="396"/>
                  </a:lnTo>
                  <a:lnTo>
                    <a:pt x="89" y="430"/>
                  </a:lnTo>
                  <a:lnTo>
                    <a:pt x="66" y="463"/>
                  </a:lnTo>
                  <a:lnTo>
                    <a:pt x="44" y="497"/>
                  </a:lnTo>
                  <a:lnTo>
                    <a:pt x="22" y="530"/>
                  </a:lnTo>
                  <a:lnTo>
                    <a:pt x="0" y="564"/>
                  </a:lnTo>
                  <a:lnTo>
                    <a:pt x="0" y="531"/>
                  </a:lnTo>
                  <a:lnTo>
                    <a:pt x="2" y="498"/>
                  </a:lnTo>
                  <a:lnTo>
                    <a:pt x="3" y="466"/>
                  </a:lnTo>
                  <a:lnTo>
                    <a:pt x="7" y="435"/>
                  </a:lnTo>
                  <a:lnTo>
                    <a:pt x="10" y="403"/>
                  </a:lnTo>
                  <a:lnTo>
                    <a:pt x="18" y="372"/>
                  </a:lnTo>
                  <a:lnTo>
                    <a:pt x="25" y="341"/>
                  </a:lnTo>
                  <a:lnTo>
                    <a:pt x="36" y="313"/>
                  </a:lnTo>
                  <a:lnTo>
                    <a:pt x="45" y="306"/>
                  </a:lnTo>
                  <a:lnTo>
                    <a:pt x="55" y="299"/>
                  </a:lnTo>
                  <a:lnTo>
                    <a:pt x="63" y="292"/>
                  </a:lnTo>
                  <a:lnTo>
                    <a:pt x="72" y="287"/>
                  </a:lnTo>
                  <a:lnTo>
                    <a:pt x="82" y="278"/>
                  </a:lnTo>
                  <a:lnTo>
                    <a:pt x="93" y="272"/>
                  </a:lnTo>
                  <a:lnTo>
                    <a:pt x="103" y="264"/>
                  </a:lnTo>
                  <a:lnTo>
                    <a:pt x="113" y="258"/>
                  </a:lnTo>
                  <a:lnTo>
                    <a:pt x="120" y="250"/>
                  </a:lnTo>
                  <a:lnTo>
                    <a:pt x="128" y="243"/>
                  </a:lnTo>
                  <a:lnTo>
                    <a:pt x="136" y="237"/>
                  </a:lnTo>
                  <a:lnTo>
                    <a:pt x="146" y="233"/>
                  </a:lnTo>
                  <a:lnTo>
                    <a:pt x="152" y="223"/>
                  </a:lnTo>
                  <a:lnTo>
                    <a:pt x="159" y="215"/>
                  </a:lnTo>
                  <a:lnTo>
                    <a:pt x="165" y="206"/>
                  </a:lnTo>
                  <a:lnTo>
                    <a:pt x="175" y="202"/>
                  </a:lnTo>
                  <a:lnTo>
                    <a:pt x="194" y="181"/>
                  </a:lnTo>
                  <a:lnTo>
                    <a:pt x="214" y="161"/>
                  </a:lnTo>
                  <a:lnTo>
                    <a:pt x="231" y="139"/>
                  </a:lnTo>
                  <a:lnTo>
                    <a:pt x="250" y="118"/>
                  </a:lnTo>
                  <a:lnTo>
                    <a:pt x="266" y="95"/>
                  </a:lnTo>
                  <a:lnTo>
                    <a:pt x="284" y="72"/>
                  </a:lnTo>
                  <a:lnTo>
                    <a:pt x="300" y="49"/>
                  </a:lnTo>
                  <a:lnTo>
                    <a:pt x="318" y="27"/>
                  </a:lnTo>
                  <a:lnTo>
                    <a:pt x="325" y="18"/>
                  </a:lnTo>
                  <a:lnTo>
                    <a:pt x="332" y="11"/>
                  </a:lnTo>
                  <a:lnTo>
                    <a:pt x="340" y="5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BFA6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52" name="Freeform 72"/>
            <p:cNvSpPr>
              <a:spLocks/>
            </p:cNvSpPr>
            <p:nvPr/>
          </p:nvSpPr>
          <p:spPr bwMode="auto">
            <a:xfrm>
              <a:off x="273" y="1733"/>
              <a:ext cx="290" cy="372"/>
            </a:xfrm>
            <a:custGeom>
              <a:avLst/>
              <a:gdLst>
                <a:gd name="T0" fmla="*/ 463 w 869"/>
                <a:gd name="T1" fmla="*/ 159 h 1115"/>
                <a:gd name="T2" fmla="*/ 439 w 869"/>
                <a:gd name="T3" fmla="*/ 288 h 1115"/>
                <a:gd name="T4" fmla="*/ 419 w 869"/>
                <a:gd name="T5" fmla="*/ 491 h 1115"/>
                <a:gd name="T6" fmla="*/ 457 w 869"/>
                <a:gd name="T7" fmla="*/ 409 h 1115"/>
                <a:gd name="T8" fmla="*/ 470 w 869"/>
                <a:gd name="T9" fmla="*/ 423 h 1115"/>
                <a:gd name="T10" fmla="*/ 451 w 869"/>
                <a:gd name="T11" fmla="*/ 661 h 1115"/>
                <a:gd name="T12" fmla="*/ 466 w 869"/>
                <a:gd name="T13" fmla="*/ 844 h 1115"/>
                <a:gd name="T14" fmla="*/ 496 w 869"/>
                <a:gd name="T15" fmla="*/ 741 h 1115"/>
                <a:gd name="T16" fmla="*/ 533 w 869"/>
                <a:gd name="T17" fmla="*/ 603 h 1115"/>
                <a:gd name="T18" fmla="*/ 551 w 869"/>
                <a:gd name="T19" fmla="*/ 762 h 1115"/>
                <a:gd name="T20" fmla="*/ 600 w 869"/>
                <a:gd name="T21" fmla="*/ 757 h 1115"/>
                <a:gd name="T22" fmla="*/ 627 w 869"/>
                <a:gd name="T23" fmla="*/ 845 h 1115"/>
                <a:gd name="T24" fmla="*/ 670 w 869"/>
                <a:gd name="T25" fmla="*/ 883 h 1115"/>
                <a:gd name="T26" fmla="*/ 699 w 869"/>
                <a:gd name="T27" fmla="*/ 784 h 1115"/>
                <a:gd name="T28" fmla="*/ 735 w 869"/>
                <a:gd name="T29" fmla="*/ 917 h 1115"/>
                <a:gd name="T30" fmla="*/ 858 w 869"/>
                <a:gd name="T31" fmla="*/ 676 h 1115"/>
                <a:gd name="T32" fmla="*/ 834 w 869"/>
                <a:gd name="T33" fmla="*/ 806 h 1115"/>
                <a:gd name="T34" fmla="*/ 831 w 869"/>
                <a:gd name="T35" fmla="*/ 976 h 1115"/>
                <a:gd name="T36" fmla="*/ 861 w 869"/>
                <a:gd name="T37" fmla="*/ 1007 h 1115"/>
                <a:gd name="T38" fmla="*/ 808 w 869"/>
                <a:gd name="T39" fmla="*/ 967 h 1115"/>
                <a:gd name="T40" fmla="*/ 816 w 869"/>
                <a:gd name="T41" fmla="*/ 840 h 1115"/>
                <a:gd name="T42" fmla="*/ 801 w 869"/>
                <a:gd name="T43" fmla="*/ 807 h 1115"/>
                <a:gd name="T44" fmla="*/ 753 w 869"/>
                <a:gd name="T45" fmla="*/ 964 h 1115"/>
                <a:gd name="T46" fmla="*/ 729 w 869"/>
                <a:gd name="T47" fmla="*/ 1011 h 1115"/>
                <a:gd name="T48" fmla="*/ 705 w 869"/>
                <a:gd name="T49" fmla="*/ 894 h 1115"/>
                <a:gd name="T50" fmla="*/ 684 w 869"/>
                <a:gd name="T51" fmla="*/ 1007 h 1115"/>
                <a:gd name="T52" fmla="*/ 639 w 869"/>
                <a:gd name="T53" fmla="*/ 1077 h 1115"/>
                <a:gd name="T54" fmla="*/ 606 w 869"/>
                <a:gd name="T55" fmla="*/ 789 h 1115"/>
                <a:gd name="T56" fmla="*/ 563 w 869"/>
                <a:gd name="T57" fmla="*/ 904 h 1115"/>
                <a:gd name="T58" fmla="*/ 540 w 869"/>
                <a:gd name="T59" fmla="*/ 801 h 1115"/>
                <a:gd name="T60" fmla="*/ 522 w 869"/>
                <a:gd name="T61" fmla="*/ 678 h 1115"/>
                <a:gd name="T62" fmla="*/ 511 w 869"/>
                <a:gd name="T63" fmla="*/ 790 h 1115"/>
                <a:gd name="T64" fmla="*/ 500 w 869"/>
                <a:gd name="T65" fmla="*/ 1013 h 1115"/>
                <a:gd name="T66" fmla="*/ 430 w 869"/>
                <a:gd name="T67" fmla="*/ 758 h 1115"/>
                <a:gd name="T68" fmla="*/ 433 w 869"/>
                <a:gd name="T69" fmla="*/ 556 h 1115"/>
                <a:gd name="T70" fmla="*/ 396 w 869"/>
                <a:gd name="T71" fmla="*/ 828 h 1115"/>
                <a:gd name="T72" fmla="*/ 392 w 869"/>
                <a:gd name="T73" fmla="*/ 498 h 1115"/>
                <a:gd name="T74" fmla="*/ 431 w 869"/>
                <a:gd name="T75" fmla="*/ 209 h 1115"/>
                <a:gd name="T76" fmla="*/ 439 w 869"/>
                <a:gd name="T77" fmla="*/ 145 h 1115"/>
                <a:gd name="T78" fmla="*/ 368 w 869"/>
                <a:gd name="T79" fmla="*/ 356 h 1115"/>
                <a:gd name="T80" fmla="*/ 328 w 869"/>
                <a:gd name="T81" fmla="*/ 643 h 1115"/>
                <a:gd name="T82" fmla="*/ 314 w 869"/>
                <a:gd name="T83" fmla="*/ 742 h 1115"/>
                <a:gd name="T84" fmla="*/ 325 w 869"/>
                <a:gd name="T85" fmla="*/ 331 h 1115"/>
                <a:gd name="T86" fmla="*/ 276 w 869"/>
                <a:gd name="T87" fmla="*/ 583 h 1115"/>
                <a:gd name="T88" fmla="*/ 254 w 869"/>
                <a:gd name="T89" fmla="*/ 719 h 1115"/>
                <a:gd name="T90" fmla="*/ 225 w 869"/>
                <a:gd name="T91" fmla="*/ 563 h 1115"/>
                <a:gd name="T92" fmla="*/ 166 w 869"/>
                <a:gd name="T93" fmla="*/ 376 h 1115"/>
                <a:gd name="T94" fmla="*/ 82 w 869"/>
                <a:gd name="T95" fmla="*/ 239 h 1115"/>
                <a:gd name="T96" fmla="*/ 102 w 869"/>
                <a:gd name="T97" fmla="*/ 298 h 1115"/>
                <a:gd name="T98" fmla="*/ 148 w 869"/>
                <a:gd name="T99" fmla="*/ 592 h 1115"/>
                <a:gd name="T100" fmla="*/ 93 w 869"/>
                <a:gd name="T101" fmla="*/ 544 h 1115"/>
                <a:gd name="T102" fmla="*/ 129 w 869"/>
                <a:gd name="T103" fmla="*/ 427 h 1115"/>
                <a:gd name="T104" fmla="*/ 93 w 869"/>
                <a:gd name="T105" fmla="*/ 307 h 1115"/>
                <a:gd name="T106" fmla="*/ 34 w 869"/>
                <a:gd name="T107" fmla="*/ 203 h 1115"/>
                <a:gd name="T108" fmla="*/ 86 w 869"/>
                <a:gd name="T109" fmla="*/ 218 h 1115"/>
                <a:gd name="T110" fmla="*/ 192 w 869"/>
                <a:gd name="T111" fmla="*/ 401 h 1115"/>
                <a:gd name="T112" fmla="*/ 233 w 869"/>
                <a:gd name="T113" fmla="*/ 500 h 1115"/>
                <a:gd name="T114" fmla="*/ 288 w 869"/>
                <a:gd name="T115" fmla="*/ 405 h 1115"/>
                <a:gd name="T116" fmla="*/ 328 w 869"/>
                <a:gd name="T117" fmla="*/ 279 h 1115"/>
                <a:gd name="T118" fmla="*/ 385 w 869"/>
                <a:gd name="T119" fmla="*/ 120 h 1115"/>
                <a:gd name="T120" fmla="*/ 351 w 869"/>
                <a:gd name="T121" fmla="*/ 291 h 1115"/>
                <a:gd name="T122" fmla="*/ 430 w 869"/>
                <a:gd name="T123" fmla="*/ 120 h 1115"/>
                <a:gd name="T124" fmla="*/ 491 w 869"/>
                <a:gd name="T125" fmla="*/ 1 h 1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69"/>
                <a:gd name="T190" fmla="*/ 0 h 1115"/>
                <a:gd name="T191" fmla="*/ 869 w 869"/>
                <a:gd name="T192" fmla="*/ 1115 h 1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69" h="1115">
                  <a:moveTo>
                    <a:pt x="502" y="1"/>
                  </a:moveTo>
                  <a:lnTo>
                    <a:pt x="501" y="7"/>
                  </a:lnTo>
                  <a:lnTo>
                    <a:pt x="502" y="13"/>
                  </a:lnTo>
                  <a:lnTo>
                    <a:pt x="501" y="19"/>
                  </a:lnTo>
                  <a:lnTo>
                    <a:pt x="497" y="24"/>
                  </a:lnTo>
                  <a:lnTo>
                    <a:pt x="492" y="41"/>
                  </a:lnTo>
                  <a:lnTo>
                    <a:pt x="488" y="57"/>
                  </a:lnTo>
                  <a:lnTo>
                    <a:pt x="484" y="74"/>
                  </a:lnTo>
                  <a:lnTo>
                    <a:pt x="479" y="90"/>
                  </a:lnTo>
                  <a:lnTo>
                    <a:pt x="473" y="106"/>
                  </a:lnTo>
                  <a:lnTo>
                    <a:pt x="468" y="122"/>
                  </a:lnTo>
                  <a:lnTo>
                    <a:pt x="464" y="139"/>
                  </a:lnTo>
                  <a:lnTo>
                    <a:pt x="462" y="156"/>
                  </a:lnTo>
                  <a:lnTo>
                    <a:pt x="464" y="157"/>
                  </a:lnTo>
                  <a:lnTo>
                    <a:pt x="463" y="159"/>
                  </a:lnTo>
                  <a:lnTo>
                    <a:pt x="461" y="163"/>
                  </a:lnTo>
                  <a:lnTo>
                    <a:pt x="459" y="166"/>
                  </a:lnTo>
                  <a:lnTo>
                    <a:pt x="457" y="174"/>
                  </a:lnTo>
                  <a:lnTo>
                    <a:pt x="456" y="181"/>
                  </a:lnTo>
                  <a:lnTo>
                    <a:pt x="454" y="189"/>
                  </a:lnTo>
                  <a:lnTo>
                    <a:pt x="453" y="198"/>
                  </a:lnTo>
                  <a:lnTo>
                    <a:pt x="451" y="205"/>
                  </a:lnTo>
                  <a:lnTo>
                    <a:pt x="450" y="212"/>
                  </a:lnTo>
                  <a:lnTo>
                    <a:pt x="450" y="220"/>
                  </a:lnTo>
                  <a:lnTo>
                    <a:pt x="451" y="230"/>
                  </a:lnTo>
                  <a:lnTo>
                    <a:pt x="446" y="241"/>
                  </a:lnTo>
                  <a:lnTo>
                    <a:pt x="443" y="253"/>
                  </a:lnTo>
                  <a:lnTo>
                    <a:pt x="441" y="265"/>
                  </a:lnTo>
                  <a:lnTo>
                    <a:pt x="441" y="277"/>
                  </a:lnTo>
                  <a:lnTo>
                    <a:pt x="439" y="288"/>
                  </a:lnTo>
                  <a:lnTo>
                    <a:pt x="437" y="300"/>
                  </a:lnTo>
                  <a:lnTo>
                    <a:pt x="435" y="311"/>
                  </a:lnTo>
                  <a:lnTo>
                    <a:pt x="433" y="323"/>
                  </a:lnTo>
                  <a:lnTo>
                    <a:pt x="432" y="341"/>
                  </a:lnTo>
                  <a:lnTo>
                    <a:pt x="431" y="358"/>
                  </a:lnTo>
                  <a:lnTo>
                    <a:pt x="429" y="376"/>
                  </a:lnTo>
                  <a:lnTo>
                    <a:pt x="426" y="394"/>
                  </a:lnTo>
                  <a:lnTo>
                    <a:pt x="423" y="410"/>
                  </a:lnTo>
                  <a:lnTo>
                    <a:pt x="422" y="427"/>
                  </a:lnTo>
                  <a:lnTo>
                    <a:pt x="421" y="443"/>
                  </a:lnTo>
                  <a:lnTo>
                    <a:pt x="421" y="461"/>
                  </a:lnTo>
                  <a:lnTo>
                    <a:pt x="422" y="467"/>
                  </a:lnTo>
                  <a:lnTo>
                    <a:pt x="421" y="475"/>
                  </a:lnTo>
                  <a:lnTo>
                    <a:pt x="419" y="483"/>
                  </a:lnTo>
                  <a:lnTo>
                    <a:pt x="419" y="491"/>
                  </a:lnTo>
                  <a:lnTo>
                    <a:pt x="421" y="499"/>
                  </a:lnTo>
                  <a:lnTo>
                    <a:pt x="420" y="509"/>
                  </a:lnTo>
                  <a:lnTo>
                    <a:pt x="420" y="519"/>
                  </a:lnTo>
                  <a:lnTo>
                    <a:pt x="423" y="529"/>
                  </a:lnTo>
                  <a:lnTo>
                    <a:pt x="428" y="518"/>
                  </a:lnTo>
                  <a:lnTo>
                    <a:pt x="432" y="507"/>
                  </a:lnTo>
                  <a:lnTo>
                    <a:pt x="432" y="500"/>
                  </a:lnTo>
                  <a:lnTo>
                    <a:pt x="433" y="495"/>
                  </a:lnTo>
                  <a:lnTo>
                    <a:pt x="434" y="488"/>
                  </a:lnTo>
                  <a:lnTo>
                    <a:pt x="436" y="484"/>
                  </a:lnTo>
                  <a:lnTo>
                    <a:pt x="439" y="467"/>
                  </a:lnTo>
                  <a:lnTo>
                    <a:pt x="443" y="453"/>
                  </a:lnTo>
                  <a:lnTo>
                    <a:pt x="448" y="439"/>
                  </a:lnTo>
                  <a:lnTo>
                    <a:pt x="454" y="424"/>
                  </a:lnTo>
                  <a:lnTo>
                    <a:pt x="457" y="409"/>
                  </a:lnTo>
                  <a:lnTo>
                    <a:pt x="462" y="395"/>
                  </a:lnTo>
                  <a:lnTo>
                    <a:pt x="464" y="379"/>
                  </a:lnTo>
                  <a:lnTo>
                    <a:pt x="464" y="365"/>
                  </a:lnTo>
                  <a:lnTo>
                    <a:pt x="458" y="357"/>
                  </a:lnTo>
                  <a:lnTo>
                    <a:pt x="467" y="354"/>
                  </a:lnTo>
                  <a:lnTo>
                    <a:pt x="477" y="354"/>
                  </a:lnTo>
                  <a:lnTo>
                    <a:pt x="480" y="362"/>
                  </a:lnTo>
                  <a:lnTo>
                    <a:pt x="480" y="372"/>
                  </a:lnTo>
                  <a:lnTo>
                    <a:pt x="477" y="381"/>
                  </a:lnTo>
                  <a:lnTo>
                    <a:pt x="474" y="392"/>
                  </a:lnTo>
                  <a:lnTo>
                    <a:pt x="473" y="398"/>
                  </a:lnTo>
                  <a:lnTo>
                    <a:pt x="472" y="405"/>
                  </a:lnTo>
                  <a:lnTo>
                    <a:pt x="470" y="411"/>
                  </a:lnTo>
                  <a:lnTo>
                    <a:pt x="474" y="418"/>
                  </a:lnTo>
                  <a:lnTo>
                    <a:pt x="470" y="423"/>
                  </a:lnTo>
                  <a:lnTo>
                    <a:pt x="469" y="431"/>
                  </a:lnTo>
                  <a:lnTo>
                    <a:pt x="468" y="436"/>
                  </a:lnTo>
                  <a:lnTo>
                    <a:pt x="469" y="443"/>
                  </a:lnTo>
                  <a:lnTo>
                    <a:pt x="465" y="463"/>
                  </a:lnTo>
                  <a:lnTo>
                    <a:pt x="462" y="485"/>
                  </a:lnTo>
                  <a:lnTo>
                    <a:pt x="459" y="506"/>
                  </a:lnTo>
                  <a:lnTo>
                    <a:pt x="457" y="529"/>
                  </a:lnTo>
                  <a:lnTo>
                    <a:pt x="455" y="550"/>
                  </a:lnTo>
                  <a:lnTo>
                    <a:pt x="454" y="572"/>
                  </a:lnTo>
                  <a:lnTo>
                    <a:pt x="454" y="595"/>
                  </a:lnTo>
                  <a:lnTo>
                    <a:pt x="454" y="618"/>
                  </a:lnTo>
                  <a:lnTo>
                    <a:pt x="453" y="628"/>
                  </a:lnTo>
                  <a:lnTo>
                    <a:pt x="454" y="639"/>
                  </a:lnTo>
                  <a:lnTo>
                    <a:pt x="453" y="649"/>
                  </a:lnTo>
                  <a:lnTo>
                    <a:pt x="451" y="661"/>
                  </a:lnTo>
                  <a:lnTo>
                    <a:pt x="451" y="671"/>
                  </a:lnTo>
                  <a:lnTo>
                    <a:pt x="452" y="682"/>
                  </a:lnTo>
                  <a:lnTo>
                    <a:pt x="452" y="692"/>
                  </a:lnTo>
                  <a:lnTo>
                    <a:pt x="453" y="705"/>
                  </a:lnTo>
                  <a:lnTo>
                    <a:pt x="453" y="716"/>
                  </a:lnTo>
                  <a:lnTo>
                    <a:pt x="453" y="728"/>
                  </a:lnTo>
                  <a:lnTo>
                    <a:pt x="453" y="740"/>
                  </a:lnTo>
                  <a:lnTo>
                    <a:pt x="454" y="752"/>
                  </a:lnTo>
                  <a:lnTo>
                    <a:pt x="455" y="765"/>
                  </a:lnTo>
                  <a:lnTo>
                    <a:pt x="457" y="778"/>
                  </a:lnTo>
                  <a:lnTo>
                    <a:pt x="458" y="791"/>
                  </a:lnTo>
                  <a:lnTo>
                    <a:pt x="461" y="805"/>
                  </a:lnTo>
                  <a:lnTo>
                    <a:pt x="462" y="818"/>
                  </a:lnTo>
                  <a:lnTo>
                    <a:pt x="464" y="831"/>
                  </a:lnTo>
                  <a:lnTo>
                    <a:pt x="466" y="844"/>
                  </a:lnTo>
                  <a:lnTo>
                    <a:pt x="469" y="858"/>
                  </a:lnTo>
                  <a:lnTo>
                    <a:pt x="469" y="865"/>
                  </a:lnTo>
                  <a:lnTo>
                    <a:pt x="472" y="874"/>
                  </a:lnTo>
                  <a:lnTo>
                    <a:pt x="474" y="880"/>
                  </a:lnTo>
                  <a:lnTo>
                    <a:pt x="477" y="887"/>
                  </a:lnTo>
                  <a:lnTo>
                    <a:pt x="478" y="874"/>
                  </a:lnTo>
                  <a:lnTo>
                    <a:pt x="480" y="863"/>
                  </a:lnTo>
                  <a:lnTo>
                    <a:pt x="483" y="851"/>
                  </a:lnTo>
                  <a:lnTo>
                    <a:pt x="485" y="840"/>
                  </a:lnTo>
                  <a:lnTo>
                    <a:pt x="486" y="828"/>
                  </a:lnTo>
                  <a:lnTo>
                    <a:pt x="488" y="816"/>
                  </a:lnTo>
                  <a:lnTo>
                    <a:pt x="488" y="803"/>
                  </a:lnTo>
                  <a:lnTo>
                    <a:pt x="489" y="793"/>
                  </a:lnTo>
                  <a:lnTo>
                    <a:pt x="491" y="766"/>
                  </a:lnTo>
                  <a:lnTo>
                    <a:pt x="496" y="741"/>
                  </a:lnTo>
                  <a:lnTo>
                    <a:pt x="500" y="714"/>
                  </a:lnTo>
                  <a:lnTo>
                    <a:pt x="506" y="689"/>
                  </a:lnTo>
                  <a:lnTo>
                    <a:pt x="509" y="663"/>
                  </a:lnTo>
                  <a:lnTo>
                    <a:pt x="513" y="639"/>
                  </a:lnTo>
                  <a:lnTo>
                    <a:pt x="518" y="613"/>
                  </a:lnTo>
                  <a:lnTo>
                    <a:pt x="522" y="589"/>
                  </a:lnTo>
                  <a:lnTo>
                    <a:pt x="522" y="585"/>
                  </a:lnTo>
                  <a:lnTo>
                    <a:pt x="523" y="580"/>
                  </a:lnTo>
                  <a:lnTo>
                    <a:pt x="524" y="577"/>
                  </a:lnTo>
                  <a:lnTo>
                    <a:pt x="530" y="577"/>
                  </a:lnTo>
                  <a:lnTo>
                    <a:pt x="533" y="577"/>
                  </a:lnTo>
                  <a:lnTo>
                    <a:pt x="535" y="580"/>
                  </a:lnTo>
                  <a:lnTo>
                    <a:pt x="533" y="588"/>
                  </a:lnTo>
                  <a:lnTo>
                    <a:pt x="533" y="596"/>
                  </a:lnTo>
                  <a:lnTo>
                    <a:pt x="533" y="603"/>
                  </a:lnTo>
                  <a:lnTo>
                    <a:pt x="533" y="612"/>
                  </a:lnTo>
                  <a:lnTo>
                    <a:pt x="533" y="619"/>
                  </a:lnTo>
                  <a:lnTo>
                    <a:pt x="533" y="628"/>
                  </a:lnTo>
                  <a:lnTo>
                    <a:pt x="533" y="634"/>
                  </a:lnTo>
                  <a:lnTo>
                    <a:pt x="534" y="643"/>
                  </a:lnTo>
                  <a:lnTo>
                    <a:pt x="535" y="649"/>
                  </a:lnTo>
                  <a:lnTo>
                    <a:pt x="537" y="656"/>
                  </a:lnTo>
                  <a:lnTo>
                    <a:pt x="537" y="664"/>
                  </a:lnTo>
                  <a:lnTo>
                    <a:pt x="535" y="671"/>
                  </a:lnTo>
                  <a:lnTo>
                    <a:pt x="536" y="686"/>
                  </a:lnTo>
                  <a:lnTo>
                    <a:pt x="540" y="701"/>
                  </a:lnTo>
                  <a:lnTo>
                    <a:pt x="542" y="717"/>
                  </a:lnTo>
                  <a:lnTo>
                    <a:pt x="545" y="732"/>
                  </a:lnTo>
                  <a:lnTo>
                    <a:pt x="547" y="746"/>
                  </a:lnTo>
                  <a:lnTo>
                    <a:pt x="551" y="762"/>
                  </a:lnTo>
                  <a:lnTo>
                    <a:pt x="554" y="776"/>
                  </a:lnTo>
                  <a:lnTo>
                    <a:pt x="559" y="793"/>
                  </a:lnTo>
                  <a:lnTo>
                    <a:pt x="563" y="797"/>
                  </a:lnTo>
                  <a:lnTo>
                    <a:pt x="565" y="803"/>
                  </a:lnTo>
                  <a:lnTo>
                    <a:pt x="566" y="809"/>
                  </a:lnTo>
                  <a:lnTo>
                    <a:pt x="570" y="816"/>
                  </a:lnTo>
                  <a:lnTo>
                    <a:pt x="573" y="809"/>
                  </a:lnTo>
                  <a:lnTo>
                    <a:pt x="576" y="802"/>
                  </a:lnTo>
                  <a:lnTo>
                    <a:pt x="579" y="796"/>
                  </a:lnTo>
                  <a:lnTo>
                    <a:pt x="583" y="789"/>
                  </a:lnTo>
                  <a:lnTo>
                    <a:pt x="585" y="783"/>
                  </a:lnTo>
                  <a:lnTo>
                    <a:pt x="588" y="776"/>
                  </a:lnTo>
                  <a:lnTo>
                    <a:pt x="591" y="771"/>
                  </a:lnTo>
                  <a:lnTo>
                    <a:pt x="598" y="765"/>
                  </a:lnTo>
                  <a:lnTo>
                    <a:pt x="600" y="757"/>
                  </a:lnTo>
                  <a:lnTo>
                    <a:pt x="605" y="751"/>
                  </a:lnTo>
                  <a:lnTo>
                    <a:pt x="609" y="744"/>
                  </a:lnTo>
                  <a:lnTo>
                    <a:pt x="613" y="738"/>
                  </a:lnTo>
                  <a:lnTo>
                    <a:pt x="623" y="732"/>
                  </a:lnTo>
                  <a:lnTo>
                    <a:pt x="633" y="732"/>
                  </a:lnTo>
                  <a:lnTo>
                    <a:pt x="634" y="739"/>
                  </a:lnTo>
                  <a:lnTo>
                    <a:pt x="634" y="745"/>
                  </a:lnTo>
                  <a:lnTo>
                    <a:pt x="633" y="752"/>
                  </a:lnTo>
                  <a:lnTo>
                    <a:pt x="633" y="760"/>
                  </a:lnTo>
                  <a:lnTo>
                    <a:pt x="631" y="766"/>
                  </a:lnTo>
                  <a:lnTo>
                    <a:pt x="631" y="774"/>
                  </a:lnTo>
                  <a:lnTo>
                    <a:pt x="630" y="782"/>
                  </a:lnTo>
                  <a:lnTo>
                    <a:pt x="631" y="790"/>
                  </a:lnTo>
                  <a:lnTo>
                    <a:pt x="627" y="817"/>
                  </a:lnTo>
                  <a:lnTo>
                    <a:pt x="627" y="845"/>
                  </a:lnTo>
                  <a:lnTo>
                    <a:pt x="625" y="874"/>
                  </a:lnTo>
                  <a:lnTo>
                    <a:pt x="629" y="902"/>
                  </a:lnTo>
                  <a:lnTo>
                    <a:pt x="631" y="930"/>
                  </a:lnTo>
                  <a:lnTo>
                    <a:pt x="634" y="957"/>
                  </a:lnTo>
                  <a:lnTo>
                    <a:pt x="639" y="985"/>
                  </a:lnTo>
                  <a:lnTo>
                    <a:pt x="644" y="1013"/>
                  </a:lnTo>
                  <a:lnTo>
                    <a:pt x="646" y="1018"/>
                  </a:lnTo>
                  <a:lnTo>
                    <a:pt x="649" y="1023"/>
                  </a:lnTo>
                  <a:lnTo>
                    <a:pt x="651" y="1028"/>
                  </a:lnTo>
                  <a:lnTo>
                    <a:pt x="656" y="1029"/>
                  </a:lnTo>
                  <a:lnTo>
                    <a:pt x="661" y="999"/>
                  </a:lnTo>
                  <a:lnTo>
                    <a:pt x="665" y="971"/>
                  </a:lnTo>
                  <a:lnTo>
                    <a:pt x="667" y="941"/>
                  </a:lnTo>
                  <a:lnTo>
                    <a:pt x="669" y="912"/>
                  </a:lnTo>
                  <a:lnTo>
                    <a:pt x="670" y="883"/>
                  </a:lnTo>
                  <a:lnTo>
                    <a:pt x="673" y="853"/>
                  </a:lnTo>
                  <a:lnTo>
                    <a:pt x="675" y="823"/>
                  </a:lnTo>
                  <a:lnTo>
                    <a:pt x="679" y="795"/>
                  </a:lnTo>
                  <a:lnTo>
                    <a:pt x="679" y="787"/>
                  </a:lnTo>
                  <a:lnTo>
                    <a:pt x="679" y="779"/>
                  </a:lnTo>
                  <a:lnTo>
                    <a:pt x="679" y="771"/>
                  </a:lnTo>
                  <a:lnTo>
                    <a:pt x="679" y="763"/>
                  </a:lnTo>
                  <a:lnTo>
                    <a:pt x="679" y="755"/>
                  </a:lnTo>
                  <a:lnTo>
                    <a:pt x="681" y="749"/>
                  </a:lnTo>
                  <a:lnTo>
                    <a:pt x="685" y="742"/>
                  </a:lnTo>
                  <a:lnTo>
                    <a:pt x="692" y="740"/>
                  </a:lnTo>
                  <a:lnTo>
                    <a:pt x="697" y="744"/>
                  </a:lnTo>
                  <a:lnTo>
                    <a:pt x="696" y="757"/>
                  </a:lnTo>
                  <a:lnTo>
                    <a:pt x="698" y="771"/>
                  </a:lnTo>
                  <a:lnTo>
                    <a:pt x="699" y="784"/>
                  </a:lnTo>
                  <a:lnTo>
                    <a:pt x="702" y="798"/>
                  </a:lnTo>
                  <a:lnTo>
                    <a:pt x="706" y="811"/>
                  </a:lnTo>
                  <a:lnTo>
                    <a:pt x="709" y="825"/>
                  </a:lnTo>
                  <a:lnTo>
                    <a:pt x="711" y="839"/>
                  </a:lnTo>
                  <a:lnTo>
                    <a:pt x="714" y="853"/>
                  </a:lnTo>
                  <a:lnTo>
                    <a:pt x="717" y="860"/>
                  </a:lnTo>
                  <a:lnTo>
                    <a:pt x="720" y="868"/>
                  </a:lnTo>
                  <a:lnTo>
                    <a:pt x="720" y="874"/>
                  </a:lnTo>
                  <a:lnTo>
                    <a:pt x="720" y="879"/>
                  </a:lnTo>
                  <a:lnTo>
                    <a:pt x="721" y="886"/>
                  </a:lnTo>
                  <a:lnTo>
                    <a:pt x="724" y="893"/>
                  </a:lnTo>
                  <a:lnTo>
                    <a:pt x="727" y="898"/>
                  </a:lnTo>
                  <a:lnTo>
                    <a:pt x="729" y="905"/>
                  </a:lnTo>
                  <a:lnTo>
                    <a:pt x="732" y="910"/>
                  </a:lnTo>
                  <a:lnTo>
                    <a:pt x="735" y="917"/>
                  </a:lnTo>
                  <a:lnTo>
                    <a:pt x="742" y="907"/>
                  </a:lnTo>
                  <a:lnTo>
                    <a:pt x="746" y="897"/>
                  </a:lnTo>
                  <a:lnTo>
                    <a:pt x="751" y="887"/>
                  </a:lnTo>
                  <a:lnTo>
                    <a:pt x="757" y="878"/>
                  </a:lnTo>
                  <a:lnTo>
                    <a:pt x="766" y="852"/>
                  </a:lnTo>
                  <a:lnTo>
                    <a:pt x="778" y="828"/>
                  </a:lnTo>
                  <a:lnTo>
                    <a:pt x="789" y="802"/>
                  </a:lnTo>
                  <a:lnTo>
                    <a:pt x="802" y="778"/>
                  </a:lnTo>
                  <a:lnTo>
                    <a:pt x="814" y="754"/>
                  </a:lnTo>
                  <a:lnTo>
                    <a:pt x="827" y="730"/>
                  </a:lnTo>
                  <a:lnTo>
                    <a:pt x="839" y="707"/>
                  </a:lnTo>
                  <a:lnTo>
                    <a:pt x="852" y="684"/>
                  </a:lnTo>
                  <a:lnTo>
                    <a:pt x="851" y="678"/>
                  </a:lnTo>
                  <a:lnTo>
                    <a:pt x="854" y="676"/>
                  </a:lnTo>
                  <a:lnTo>
                    <a:pt x="858" y="676"/>
                  </a:lnTo>
                  <a:lnTo>
                    <a:pt x="864" y="676"/>
                  </a:lnTo>
                  <a:lnTo>
                    <a:pt x="866" y="678"/>
                  </a:lnTo>
                  <a:lnTo>
                    <a:pt x="869" y="684"/>
                  </a:lnTo>
                  <a:lnTo>
                    <a:pt x="861" y="691"/>
                  </a:lnTo>
                  <a:lnTo>
                    <a:pt x="856" y="702"/>
                  </a:lnTo>
                  <a:lnTo>
                    <a:pt x="852" y="712"/>
                  </a:lnTo>
                  <a:lnTo>
                    <a:pt x="850" y="722"/>
                  </a:lnTo>
                  <a:lnTo>
                    <a:pt x="846" y="731"/>
                  </a:lnTo>
                  <a:lnTo>
                    <a:pt x="845" y="741"/>
                  </a:lnTo>
                  <a:lnTo>
                    <a:pt x="843" y="752"/>
                  </a:lnTo>
                  <a:lnTo>
                    <a:pt x="842" y="764"/>
                  </a:lnTo>
                  <a:lnTo>
                    <a:pt x="840" y="774"/>
                  </a:lnTo>
                  <a:lnTo>
                    <a:pt x="838" y="785"/>
                  </a:lnTo>
                  <a:lnTo>
                    <a:pt x="835" y="795"/>
                  </a:lnTo>
                  <a:lnTo>
                    <a:pt x="834" y="806"/>
                  </a:lnTo>
                  <a:lnTo>
                    <a:pt x="831" y="821"/>
                  </a:lnTo>
                  <a:lnTo>
                    <a:pt x="830" y="836"/>
                  </a:lnTo>
                  <a:lnTo>
                    <a:pt x="829" y="852"/>
                  </a:lnTo>
                  <a:lnTo>
                    <a:pt x="829" y="867"/>
                  </a:lnTo>
                  <a:lnTo>
                    <a:pt x="828" y="882"/>
                  </a:lnTo>
                  <a:lnTo>
                    <a:pt x="828" y="898"/>
                  </a:lnTo>
                  <a:lnTo>
                    <a:pt x="829" y="913"/>
                  </a:lnTo>
                  <a:lnTo>
                    <a:pt x="831" y="930"/>
                  </a:lnTo>
                  <a:lnTo>
                    <a:pt x="830" y="936"/>
                  </a:lnTo>
                  <a:lnTo>
                    <a:pt x="830" y="943"/>
                  </a:lnTo>
                  <a:lnTo>
                    <a:pt x="829" y="950"/>
                  </a:lnTo>
                  <a:lnTo>
                    <a:pt x="829" y="956"/>
                  </a:lnTo>
                  <a:lnTo>
                    <a:pt x="829" y="963"/>
                  </a:lnTo>
                  <a:lnTo>
                    <a:pt x="830" y="969"/>
                  </a:lnTo>
                  <a:lnTo>
                    <a:pt x="831" y="976"/>
                  </a:lnTo>
                  <a:lnTo>
                    <a:pt x="834" y="983"/>
                  </a:lnTo>
                  <a:lnTo>
                    <a:pt x="835" y="988"/>
                  </a:lnTo>
                  <a:lnTo>
                    <a:pt x="835" y="995"/>
                  </a:lnTo>
                  <a:lnTo>
                    <a:pt x="835" y="999"/>
                  </a:lnTo>
                  <a:lnTo>
                    <a:pt x="841" y="1004"/>
                  </a:lnTo>
                  <a:lnTo>
                    <a:pt x="844" y="1001"/>
                  </a:lnTo>
                  <a:lnTo>
                    <a:pt x="846" y="998"/>
                  </a:lnTo>
                  <a:lnTo>
                    <a:pt x="846" y="995"/>
                  </a:lnTo>
                  <a:lnTo>
                    <a:pt x="850" y="993"/>
                  </a:lnTo>
                  <a:lnTo>
                    <a:pt x="855" y="985"/>
                  </a:lnTo>
                  <a:lnTo>
                    <a:pt x="865" y="985"/>
                  </a:lnTo>
                  <a:lnTo>
                    <a:pt x="866" y="994"/>
                  </a:lnTo>
                  <a:lnTo>
                    <a:pt x="864" y="1002"/>
                  </a:lnTo>
                  <a:lnTo>
                    <a:pt x="860" y="1004"/>
                  </a:lnTo>
                  <a:lnTo>
                    <a:pt x="861" y="1007"/>
                  </a:lnTo>
                  <a:lnTo>
                    <a:pt x="861" y="1010"/>
                  </a:lnTo>
                  <a:lnTo>
                    <a:pt x="860" y="1013"/>
                  </a:lnTo>
                  <a:lnTo>
                    <a:pt x="851" y="1019"/>
                  </a:lnTo>
                  <a:lnTo>
                    <a:pt x="845" y="1029"/>
                  </a:lnTo>
                  <a:lnTo>
                    <a:pt x="839" y="1039"/>
                  </a:lnTo>
                  <a:lnTo>
                    <a:pt x="832" y="1049"/>
                  </a:lnTo>
                  <a:lnTo>
                    <a:pt x="825" y="1045"/>
                  </a:lnTo>
                  <a:lnTo>
                    <a:pt x="820" y="1043"/>
                  </a:lnTo>
                  <a:lnTo>
                    <a:pt x="814" y="1041"/>
                  </a:lnTo>
                  <a:lnTo>
                    <a:pt x="811" y="1039"/>
                  </a:lnTo>
                  <a:lnTo>
                    <a:pt x="810" y="1024"/>
                  </a:lnTo>
                  <a:lnTo>
                    <a:pt x="810" y="1010"/>
                  </a:lnTo>
                  <a:lnTo>
                    <a:pt x="809" y="996"/>
                  </a:lnTo>
                  <a:lnTo>
                    <a:pt x="809" y="983"/>
                  </a:lnTo>
                  <a:lnTo>
                    <a:pt x="808" y="967"/>
                  </a:lnTo>
                  <a:lnTo>
                    <a:pt x="808" y="953"/>
                  </a:lnTo>
                  <a:lnTo>
                    <a:pt x="808" y="940"/>
                  </a:lnTo>
                  <a:lnTo>
                    <a:pt x="809" y="927"/>
                  </a:lnTo>
                  <a:lnTo>
                    <a:pt x="808" y="918"/>
                  </a:lnTo>
                  <a:lnTo>
                    <a:pt x="808" y="911"/>
                  </a:lnTo>
                  <a:lnTo>
                    <a:pt x="808" y="902"/>
                  </a:lnTo>
                  <a:lnTo>
                    <a:pt x="809" y="896"/>
                  </a:lnTo>
                  <a:lnTo>
                    <a:pt x="809" y="887"/>
                  </a:lnTo>
                  <a:lnTo>
                    <a:pt x="810" y="879"/>
                  </a:lnTo>
                  <a:lnTo>
                    <a:pt x="810" y="872"/>
                  </a:lnTo>
                  <a:lnTo>
                    <a:pt x="811" y="864"/>
                  </a:lnTo>
                  <a:lnTo>
                    <a:pt x="812" y="857"/>
                  </a:lnTo>
                  <a:lnTo>
                    <a:pt x="814" y="852"/>
                  </a:lnTo>
                  <a:lnTo>
                    <a:pt x="814" y="845"/>
                  </a:lnTo>
                  <a:lnTo>
                    <a:pt x="816" y="840"/>
                  </a:lnTo>
                  <a:lnTo>
                    <a:pt x="814" y="833"/>
                  </a:lnTo>
                  <a:lnTo>
                    <a:pt x="814" y="828"/>
                  </a:lnTo>
                  <a:lnTo>
                    <a:pt x="814" y="821"/>
                  </a:lnTo>
                  <a:lnTo>
                    <a:pt x="817" y="816"/>
                  </a:lnTo>
                  <a:lnTo>
                    <a:pt x="818" y="808"/>
                  </a:lnTo>
                  <a:lnTo>
                    <a:pt x="820" y="801"/>
                  </a:lnTo>
                  <a:lnTo>
                    <a:pt x="821" y="795"/>
                  </a:lnTo>
                  <a:lnTo>
                    <a:pt x="823" y="788"/>
                  </a:lnTo>
                  <a:lnTo>
                    <a:pt x="823" y="782"/>
                  </a:lnTo>
                  <a:lnTo>
                    <a:pt x="824" y="775"/>
                  </a:lnTo>
                  <a:lnTo>
                    <a:pt x="825" y="768"/>
                  </a:lnTo>
                  <a:lnTo>
                    <a:pt x="827" y="762"/>
                  </a:lnTo>
                  <a:lnTo>
                    <a:pt x="817" y="775"/>
                  </a:lnTo>
                  <a:lnTo>
                    <a:pt x="809" y="790"/>
                  </a:lnTo>
                  <a:lnTo>
                    <a:pt x="801" y="807"/>
                  </a:lnTo>
                  <a:lnTo>
                    <a:pt x="796" y="823"/>
                  </a:lnTo>
                  <a:lnTo>
                    <a:pt x="789" y="839"/>
                  </a:lnTo>
                  <a:lnTo>
                    <a:pt x="784" y="855"/>
                  </a:lnTo>
                  <a:lnTo>
                    <a:pt x="778" y="872"/>
                  </a:lnTo>
                  <a:lnTo>
                    <a:pt x="774" y="889"/>
                  </a:lnTo>
                  <a:lnTo>
                    <a:pt x="771" y="896"/>
                  </a:lnTo>
                  <a:lnTo>
                    <a:pt x="767" y="904"/>
                  </a:lnTo>
                  <a:lnTo>
                    <a:pt x="765" y="911"/>
                  </a:lnTo>
                  <a:lnTo>
                    <a:pt x="764" y="920"/>
                  </a:lnTo>
                  <a:lnTo>
                    <a:pt x="762" y="928"/>
                  </a:lnTo>
                  <a:lnTo>
                    <a:pt x="761" y="935"/>
                  </a:lnTo>
                  <a:lnTo>
                    <a:pt x="758" y="943"/>
                  </a:lnTo>
                  <a:lnTo>
                    <a:pt x="757" y="952"/>
                  </a:lnTo>
                  <a:lnTo>
                    <a:pt x="757" y="957"/>
                  </a:lnTo>
                  <a:lnTo>
                    <a:pt x="753" y="964"/>
                  </a:lnTo>
                  <a:lnTo>
                    <a:pt x="750" y="973"/>
                  </a:lnTo>
                  <a:lnTo>
                    <a:pt x="747" y="980"/>
                  </a:lnTo>
                  <a:lnTo>
                    <a:pt x="747" y="989"/>
                  </a:lnTo>
                  <a:lnTo>
                    <a:pt x="745" y="997"/>
                  </a:lnTo>
                  <a:lnTo>
                    <a:pt x="744" y="1006"/>
                  </a:lnTo>
                  <a:lnTo>
                    <a:pt x="742" y="1015"/>
                  </a:lnTo>
                  <a:lnTo>
                    <a:pt x="740" y="1023"/>
                  </a:lnTo>
                  <a:lnTo>
                    <a:pt x="742" y="1032"/>
                  </a:lnTo>
                  <a:lnTo>
                    <a:pt x="741" y="1041"/>
                  </a:lnTo>
                  <a:lnTo>
                    <a:pt x="738" y="1043"/>
                  </a:lnTo>
                  <a:lnTo>
                    <a:pt x="735" y="1043"/>
                  </a:lnTo>
                  <a:lnTo>
                    <a:pt x="732" y="1039"/>
                  </a:lnTo>
                  <a:lnTo>
                    <a:pt x="731" y="1029"/>
                  </a:lnTo>
                  <a:lnTo>
                    <a:pt x="730" y="1021"/>
                  </a:lnTo>
                  <a:lnTo>
                    <a:pt x="729" y="1011"/>
                  </a:lnTo>
                  <a:lnTo>
                    <a:pt x="728" y="1004"/>
                  </a:lnTo>
                  <a:lnTo>
                    <a:pt x="725" y="995"/>
                  </a:lnTo>
                  <a:lnTo>
                    <a:pt x="724" y="986"/>
                  </a:lnTo>
                  <a:lnTo>
                    <a:pt x="722" y="977"/>
                  </a:lnTo>
                  <a:lnTo>
                    <a:pt x="722" y="969"/>
                  </a:lnTo>
                  <a:lnTo>
                    <a:pt x="720" y="963"/>
                  </a:lnTo>
                  <a:lnTo>
                    <a:pt x="718" y="956"/>
                  </a:lnTo>
                  <a:lnTo>
                    <a:pt x="716" y="950"/>
                  </a:lnTo>
                  <a:lnTo>
                    <a:pt x="714" y="943"/>
                  </a:lnTo>
                  <a:lnTo>
                    <a:pt x="711" y="936"/>
                  </a:lnTo>
                  <a:lnTo>
                    <a:pt x="710" y="930"/>
                  </a:lnTo>
                  <a:lnTo>
                    <a:pt x="710" y="923"/>
                  </a:lnTo>
                  <a:lnTo>
                    <a:pt x="710" y="917"/>
                  </a:lnTo>
                  <a:lnTo>
                    <a:pt x="707" y="905"/>
                  </a:lnTo>
                  <a:lnTo>
                    <a:pt x="705" y="894"/>
                  </a:lnTo>
                  <a:lnTo>
                    <a:pt x="701" y="882"/>
                  </a:lnTo>
                  <a:lnTo>
                    <a:pt x="700" y="871"/>
                  </a:lnTo>
                  <a:lnTo>
                    <a:pt x="698" y="858"/>
                  </a:lnTo>
                  <a:lnTo>
                    <a:pt x="696" y="847"/>
                  </a:lnTo>
                  <a:lnTo>
                    <a:pt x="694" y="838"/>
                  </a:lnTo>
                  <a:lnTo>
                    <a:pt x="691" y="828"/>
                  </a:lnTo>
                  <a:lnTo>
                    <a:pt x="688" y="846"/>
                  </a:lnTo>
                  <a:lnTo>
                    <a:pt x="687" y="866"/>
                  </a:lnTo>
                  <a:lnTo>
                    <a:pt x="686" y="887"/>
                  </a:lnTo>
                  <a:lnTo>
                    <a:pt x="686" y="909"/>
                  </a:lnTo>
                  <a:lnTo>
                    <a:pt x="685" y="930"/>
                  </a:lnTo>
                  <a:lnTo>
                    <a:pt x="685" y="952"/>
                  </a:lnTo>
                  <a:lnTo>
                    <a:pt x="684" y="973"/>
                  </a:lnTo>
                  <a:lnTo>
                    <a:pt x="684" y="995"/>
                  </a:lnTo>
                  <a:lnTo>
                    <a:pt x="684" y="1007"/>
                  </a:lnTo>
                  <a:lnTo>
                    <a:pt x="684" y="1019"/>
                  </a:lnTo>
                  <a:lnTo>
                    <a:pt x="684" y="1032"/>
                  </a:lnTo>
                  <a:lnTo>
                    <a:pt x="684" y="1045"/>
                  </a:lnTo>
                  <a:lnTo>
                    <a:pt x="683" y="1057"/>
                  </a:lnTo>
                  <a:lnTo>
                    <a:pt x="683" y="1069"/>
                  </a:lnTo>
                  <a:lnTo>
                    <a:pt x="683" y="1082"/>
                  </a:lnTo>
                  <a:lnTo>
                    <a:pt x="684" y="1095"/>
                  </a:lnTo>
                  <a:lnTo>
                    <a:pt x="679" y="1100"/>
                  </a:lnTo>
                  <a:lnTo>
                    <a:pt x="676" y="1106"/>
                  </a:lnTo>
                  <a:lnTo>
                    <a:pt x="672" y="1111"/>
                  </a:lnTo>
                  <a:lnTo>
                    <a:pt x="667" y="1115"/>
                  </a:lnTo>
                  <a:lnTo>
                    <a:pt x="656" y="1107"/>
                  </a:lnTo>
                  <a:lnTo>
                    <a:pt x="649" y="1098"/>
                  </a:lnTo>
                  <a:lnTo>
                    <a:pt x="642" y="1087"/>
                  </a:lnTo>
                  <a:lnTo>
                    <a:pt x="639" y="1077"/>
                  </a:lnTo>
                  <a:lnTo>
                    <a:pt x="635" y="1064"/>
                  </a:lnTo>
                  <a:lnTo>
                    <a:pt x="633" y="1052"/>
                  </a:lnTo>
                  <a:lnTo>
                    <a:pt x="632" y="1040"/>
                  </a:lnTo>
                  <a:lnTo>
                    <a:pt x="631" y="1028"/>
                  </a:lnTo>
                  <a:lnTo>
                    <a:pt x="628" y="996"/>
                  </a:lnTo>
                  <a:lnTo>
                    <a:pt x="624" y="965"/>
                  </a:lnTo>
                  <a:lnTo>
                    <a:pt x="621" y="932"/>
                  </a:lnTo>
                  <a:lnTo>
                    <a:pt x="620" y="900"/>
                  </a:lnTo>
                  <a:lnTo>
                    <a:pt x="617" y="867"/>
                  </a:lnTo>
                  <a:lnTo>
                    <a:pt x="617" y="834"/>
                  </a:lnTo>
                  <a:lnTo>
                    <a:pt x="617" y="801"/>
                  </a:lnTo>
                  <a:lnTo>
                    <a:pt x="619" y="771"/>
                  </a:lnTo>
                  <a:lnTo>
                    <a:pt x="617" y="767"/>
                  </a:lnTo>
                  <a:lnTo>
                    <a:pt x="610" y="777"/>
                  </a:lnTo>
                  <a:lnTo>
                    <a:pt x="606" y="789"/>
                  </a:lnTo>
                  <a:lnTo>
                    <a:pt x="601" y="800"/>
                  </a:lnTo>
                  <a:lnTo>
                    <a:pt x="598" y="813"/>
                  </a:lnTo>
                  <a:lnTo>
                    <a:pt x="595" y="825"/>
                  </a:lnTo>
                  <a:lnTo>
                    <a:pt x="591" y="839"/>
                  </a:lnTo>
                  <a:lnTo>
                    <a:pt x="589" y="851"/>
                  </a:lnTo>
                  <a:lnTo>
                    <a:pt x="588" y="864"/>
                  </a:lnTo>
                  <a:lnTo>
                    <a:pt x="584" y="872"/>
                  </a:lnTo>
                  <a:lnTo>
                    <a:pt x="584" y="882"/>
                  </a:lnTo>
                  <a:lnTo>
                    <a:pt x="581" y="887"/>
                  </a:lnTo>
                  <a:lnTo>
                    <a:pt x="580" y="894"/>
                  </a:lnTo>
                  <a:lnTo>
                    <a:pt x="578" y="902"/>
                  </a:lnTo>
                  <a:lnTo>
                    <a:pt x="576" y="912"/>
                  </a:lnTo>
                  <a:lnTo>
                    <a:pt x="569" y="911"/>
                  </a:lnTo>
                  <a:lnTo>
                    <a:pt x="566" y="909"/>
                  </a:lnTo>
                  <a:lnTo>
                    <a:pt x="563" y="904"/>
                  </a:lnTo>
                  <a:lnTo>
                    <a:pt x="563" y="899"/>
                  </a:lnTo>
                  <a:lnTo>
                    <a:pt x="562" y="893"/>
                  </a:lnTo>
                  <a:lnTo>
                    <a:pt x="562" y="887"/>
                  </a:lnTo>
                  <a:lnTo>
                    <a:pt x="561" y="882"/>
                  </a:lnTo>
                  <a:lnTo>
                    <a:pt x="559" y="879"/>
                  </a:lnTo>
                  <a:lnTo>
                    <a:pt x="558" y="872"/>
                  </a:lnTo>
                  <a:lnTo>
                    <a:pt x="556" y="865"/>
                  </a:lnTo>
                  <a:lnTo>
                    <a:pt x="552" y="858"/>
                  </a:lnTo>
                  <a:lnTo>
                    <a:pt x="551" y="853"/>
                  </a:lnTo>
                  <a:lnTo>
                    <a:pt x="548" y="843"/>
                  </a:lnTo>
                  <a:lnTo>
                    <a:pt x="547" y="834"/>
                  </a:lnTo>
                  <a:lnTo>
                    <a:pt x="545" y="825"/>
                  </a:lnTo>
                  <a:lnTo>
                    <a:pt x="544" y="818"/>
                  </a:lnTo>
                  <a:lnTo>
                    <a:pt x="542" y="809"/>
                  </a:lnTo>
                  <a:lnTo>
                    <a:pt x="540" y="801"/>
                  </a:lnTo>
                  <a:lnTo>
                    <a:pt x="537" y="793"/>
                  </a:lnTo>
                  <a:lnTo>
                    <a:pt x="535" y="785"/>
                  </a:lnTo>
                  <a:lnTo>
                    <a:pt x="537" y="780"/>
                  </a:lnTo>
                  <a:lnTo>
                    <a:pt x="535" y="769"/>
                  </a:lnTo>
                  <a:lnTo>
                    <a:pt x="534" y="760"/>
                  </a:lnTo>
                  <a:lnTo>
                    <a:pt x="531" y="749"/>
                  </a:lnTo>
                  <a:lnTo>
                    <a:pt x="528" y="740"/>
                  </a:lnTo>
                  <a:lnTo>
                    <a:pt x="530" y="732"/>
                  </a:lnTo>
                  <a:lnTo>
                    <a:pt x="529" y="724"/>
                  </a:lnTo>
                  <a:lnTo>
                    <a:pt x="527" y="717"/>
                  </a:lnTo>
                  <a:lnTo>
                    <a:pt x="528" y="709"/>
                  </a:lnTo>
                  <a:lnTo>
                    <a:pt x="527" y="700"/>
                  </a:lnTo>
                  <a:lnTo>
                    <a:pt x="525" y="694"/>
                  </a:lnTo>
                  <a:lnTo>
                    <a:pt x="524" y="685"/>
                  </a:lnTo>
                  <a:lnTo>
                    <a:pt x="522" y="678"/>
                  </a:lnTo>
                  <a:lnTo>
                    <a:pt x="519" y="683"/>
                  </a:lnTo>
                  <a:lnTo>
                    <a:pt x="519" y="688"/>
                  </a:lnTo>
                  <a:lnTo>
                    <a:pt x="518" y="695"/>
                  </a:lnTo>
                  <a:lnTo>
                    <a:pt x="518" y="701"/>
                  </a:lnTo>
                  <a:lnTo>
                    <a:pt x="517" y="707"/>
                  </a:lnTo>
                  <a:lnTo>
                    <a:pt x="517" y="713"/>
                  </a:lnTo>
                  <a:lnTo>
                    <a:pt x="517" y="720"/>
                  </a:lnTo>
                  <a:lnTo>
                    <a:pt x="517" y="727"/>
                  </a:lnTo>
                  <a:lnTo>
                    <a:pt x="516" y="735"/>
                  </a:lnTo>
                  <a:lnTo>
                    <a:pt x="514" y="744"/>
                  </a:lnTo>
                  <a:lnTo>
                    <a:pt x="513" y="753"/>
                  </a:lnTo>
                  <a:lnTo>
                    <a:pt x="513" y="763"/>
                  </a:lnTo>
                  <a:lnTo>
                    <a:pt x="512" y="772"/>
                  </a:lnTo>
                  <a:lnTo>
                    <a:pt x="511" y="780"/>
                  </a:lnTo>
                  <a:lnTo>
                    <a:pt x="511" y="790"/>
                  </a:lnTo>
                  <a:lnTo>
                    <a:pt x="512" y="800"/>
                  </a:lnTo>
                  <a:lnTo>
                    <a:pt x="509" y="805"/>
                  </a:lnTo>
                  <a:lnTo>
                    <a:pt x="509" y="811"/>
                  </a:lnTo>
                  <a:lnTo>
                    <a:pt x="509" y="818"/>
                  </a:lnTo>
                  <a:lnTo>
                    <a:pt x="509" y="824"/>
                  </a:lnTo>
                  <a:lnTo>
                    <a:pt x="509" y="831"/>
                  </a:lnTo>
                  <a:lnTo>
                    <a:pt x="509" y="838"/>
                  </a:lnTo>
                  <a:lnTo>
                    <a:pt x="509" y="844"/>
                  </a:lnTo>
                  <a:lnTo>
                    <a:pt x="509" y="851"/>
                  </a:lnTo>
                  <a:lnTo>
                    <a:pt x="505" y="876"/>
                  </a:lnTo>
                  <a:lnTo>
                    <a:pt x="502" y="904"/>
                  </a:lnTo>
                  <a:lnTo>
                    <a:pt x="501" y="930"/>
                  </a:lnTo>
                  <a:lnTo>
                    <a:pt x="501" y="958"/>
                  </a:lnTo>
                  <a:lnTo>
                    <a:pt x="500" y="986"/>
                  </a:lnTo>
                  <a:lnTo>
                    <a:pt x="500" y="1013"/>
                  </a:lnTo>
                  <a:lnTo>
                    <a:pt x="499" y="1041"/>
                  </a:lnTo>
                  <a:lnTo>
                    <a:pt x="497" y="1069"/>
                  </a:lnTo>
                  <a:lnTo>
                    <a:pt x="491" y="1069"/>
                  </a:lnTo>
                  <a:lnTo>
                    <a:pt x="487" y="1072"/>
                  </a:lnTo>
                  <a:lnTo>
                    <a:pt x="484" y="1072"/>
                  </a:lnTo>
                  <a:lnTo>
                    <a:pt x="481" y="1069"/>
                  </a:lnTo>
                  <a:lnTo>
                    <a:pt x="477" y="1061"/>
                  </a:lnTo>
                  <a:lnTo>
                    <a:pt x="476" y="1052"/>
                  </a:lnTo>
                  <a:lnTo>
                    <a:pt x="475" y="1042"/>
                  </a:lnTo>
                  <a:lnTo>
                    <a:pt x="474" y="1033"/>
                  </a:lnTo>
                  <a:lnTo>
                    <a:pt x="456" y="979"/>
                  </a:lnTo>
                  <a:lnTo>
                    <a:pt x="445" y="925"/>
                  </a:lnTo>
                  <a:lnTo>
                    <a:pt x="436" y="871"/>
                  </a:lnTo>
                  <a:lnTo>
                    <a:pt x="433" y="816"/>
                  </a:lnTo>
                  <a:lnTo>
                    <a:pt x="430" y="758"/>
                  </a:lnTo>
                  <a:lnTo>
                    <a:pt x="431" y="702"/>
                  </a:lnTo>
                  <a:lnTo>
                    <a:pt x="433" y="646"/>
                  </a:lnTo>
                  <a:lnTo>
                    <a:pt x="436" y="590"/>
                  </a:lnTo>
                  <a:lnTo>
                    <a:pt x="436" y="580"/>
                  </a:lnTo>
                  <a:lnTo>
                    <a:pt x="437" y="573"/>
                  </a:lnTo>
                  <a:lnTo>
                    <a:pt x="439" y="563"/>
                  </a:lnTo>
                  <a:lnTo>
                    <a:pt x="440" y="555"/>
                  </a:lnTo>
                  <a:lnTo>
                    <a:pt x="441" y="546"/>
                  </a:lnTo>
                  <a:lnTo>
                    <a:pt x="442" y="538"/>
                  </a:lnTo>
                  <a:lnTo>
                    <a:pt x="442" y="529"/>
                  </a:lnTo>
                  <a:lnTo>
                    <a:pt x="443" y="521"/>
                  </a:lnTo>
                  <a:lnTo>
                    <a:pt x="444" y="518"/>
                  </a:lnTo>
                  <a:lnTo>
                    <a:pt x="444" y="514"/>
                  </a:lnTo>
                  <a:lnTo>
                    <a:pt x="443" y="513"/>
                  </a:lnTo>
                  <a:lnTo>
                    <a:pt x="433" y="556"/>
                  </a:lnTo>
                  <a:lnTo>
                    <a:pt x="424" y="600"/>
                  </a:lnTo>
                  <a:lnTo>
                    <a:pt x="415" y="644"/>
                  </a:lnTo>
                  <a:lnTo>
                    <a:pt x="410" y="690"/>
                  </a:lnTo>
                  <a:lnTo>
                    <a:pt x="404" y="735"/>
                  </a:lnTo>
                  <a:lnTo>
                    <a:pt x="402" y="780"/>
                  </a:lnTo>
                  <a:lnTo>
                    <a:pt x="403" y="825"/>
                  </a:lnTo>
                  <a:lnTo>
                    <a:pt x="408" y="871"/>
                  </a:lnTo>
                  <a:lnTo>
                    <a:pt x="410" y="873"/>
                  </a:lnTo>
                  <a:lnTo>
                    <a:pt x="409" y="876"/>
                  </a:lnTo>
                  <a:lnTo>
                    <a:pt x="407" y="878"/>
                  </a:lnTo>
                  <a:lnTo>
                    <a:pt x="408" y="882"/>
                  </a:lnTo>
                  <a:lnTo>
                    <a:pt x="401" y="884"/>
                  </a:lnTo>
                  <a:lnTo>
                    <a:pt x="398" y="884"/>
                  </a:lnTo>
                  <a:lnTo>
                    <a:pt x="397" y="855"/>
                  </a:lnTo>
                  <a:lnTo>
                    <a:pt x="396" y="828"/>
                  </a:lnTo>
                  <a:lnTo>
                    <a:pt x="394" y="800"/>
                  </a:lnTo>
                  <a:lnTo>
                    <a:pt x="392" y="773"/>
                  </a:lnTo>
                  <a:lnTo>
                    <a:pt x="390" y="744"/>
                  </a:lnTo>
                  <a:lnTo>
                    <a:pt x="390" y="717"/>
                  </a:lnTo>
                  <a:lnTo>
                    <a:pt x="390" y="688"/>
                  </a:lnTo>
                  <a:lnTo>
                    <a:pt x="394" y="661"/>
                  </a:lnTo>
                  <a:lnTo>
                    <a:pt x="391" y="649"/>
                  </a:lnTo>
                  <a:lnTo>
                    <a:pt x="392" y="638"/>
                  </a:lnTo>
                  <a:lnTo>
                    <a:pt x="390" y="617"/>
                  </a:lnTo>
                  <a:lnTo>
                    <a:pt x="390" y="597"/>
                  </a:lnTo>
                  <a:lnTo>
                    <a:pt x="390" y="577"/>
                  </a:lnTo>
                  <a:lnTo>
                    <a:pt x="391" y="557"/>
                  </a:lnTo>
                  <a:lnTo>
                    <a:pt x="391" y="538"/>
                  </a:lnTo>
                  <a:lnTo>
                    <a:pt x="392" y="518"/>
                  </a:lnTo>
                  <a:lnTo>
                    <a:pt x="392" y="498"/>
                  </a:lnTo>
                  <a:lnTo>
                    <a:pt x="394" y="478"/>
                  </a:lnTo>
                  <a:lnTo>
                    <a:pt x="392" y="459"/>
                  </a:lnTo>
                  <a:lnTo>
                    <a:pt x="394" y="442"/>
                  </a:lnTo>
                  <a:lnTo>
                    <a:pt x="395" y="423"/>
                  </a:lnTo>
                  <a:lnTo>
                    <a:pt x="397" y="406"/>
                  </a:lnTo>
                  <a:lnTo>
                    <a:pt x="399" y="387"/>
                  </a:lnTo>
                  <a:lnTo>
                    <a:pt x="401" y="369"/>
                  </a:lnTo>
                  <a:lnTo>
                    <a:pt x="404" y="351"/>
                  </a:lnTo>
                  <a:lnTo>
                    <a:pt x="408" y="334"/>
                  </a:lnTo>
                  <a:lnTo>
                    <a:pt x="410" y="313"/>
                  </a:lnTo>
                  <a:lnTo>
                    <a:pt x="413" y="292"/>
                  </a:lnTo>
                  <a:lnTo>
                    <a:pt x="417" y="272"/>
                  </a:lnTo>
                  <a:lnTo>
                    <a:pt x="422" y="251"/>
                  </a:lnTo>
                  <a:lnTo>
                    <a:pt x="425" y="230"/>
                  </a:lnTo>
                  <a:lnTo>
                    <a:pt x="431" y="209"/>
                  </a:lnTo>
                  <a:lnTo>
                    <a:pt x="437" y="189"/>
                  </a:lnTo>
                  <a:lnTo>
                    <a:pt x="444" y="169"/>
                  </a:lnTo>
                  <a:lnTo>
                    <a:pt x="444" y="161"/>
                  </a:lnTo>
                  <a:lnTo>
                    <a:pt x="446" y="153"/>
                  </a:lnTo>
                  <a:lnTo>
                    <a:pt x="447" y="144"/>
                  </a:lnTo>
                  <a:lnTo>
                    <a:pt x="451" y="137"/>
                  </a:lnTo>
                  <a:lnTo>
                    <a:pt x="453" y="129"/>
                  </a:lnTo>
                  <a:lnTo>
                    <a:pt x="455" y="121"/>
                  </a:lnTo>
                  <a:lnTo>
                    <a:pt x="456" y="112"/>
                  </a:lnTo>
                  <a:lnTo>
                    <a:pt x="458" y="106"/>
                  </a:lnTo>
                  <a:lnTo>
                    <a:pt x="452" y="115"/>
                  </a:lnTo>
                  <a:lnTo>
                    <a:pt x="446" y="128"/>
                  </a:lnTo>
                  <a:lnTo>
                    <a:pt x="443" y="133"/>
                  </a:lnTo>
                  <a:lnTo>
                    <a:pt x="441" y="140"/>
                  </a:lnTo>
                  <a:lnTo>
                    <a:pt x="439" y="145"/>
                  </a:lnTo>
                  <a:lnTo>
                    <a:pt x="436" y="152"/>
                  </a:lnTo>
                  <a:lnTo>
                    <a:pt x="430" y="166"/>
                  </a:lnTo>
                  <a:lnTo>
                    <a:pt x="424" y="181"/>
                  </a:lnTo>
                  <a:lnTo>
                    <a:pt x="418" y="196"/>
                  </a:lnTo>
                  <a:lnTo>
                    <a:pt x="412" y="211"/>
                  </a:lnTo>
                  <a:lnTo>
                    <a:pt x="406" y="225"/>
                  </a:lnTo>
                  <a:lnTo>
                    <a:pt x="401" y="241"/>
                  </a:lnTo>
                  <a:lnTo>
                    <a:pt x="398" y="256"/>
                  </a:lnTo>
                  <a:lnTo>
                    <a:pt x="396" y="273"/>
                  </a:lnTo>
                  <a:lnTo>
                    <a:pt x="389" y="286"/>
                  </a:lnTo>
                  <a:lnTo>
                    <a:pt x="384" y="299"/>
                  </a:lnTo>
                  <a:lnTo>
                    <a:pt x="379" y="313"/>
                  </a:lnTo>
                  <a:lnTo>
                    <a:pt x="376" y="328"/>
                  </a:lnTo>
                  <a:lnTo>
                    <a:pt x="372" y="342"/>
                  </a:lnTo>
                  <a:lnTo>
                    <a:pt x="368" y="356"/>
                  </a:lnTo>
                  <a:lnTo>
                    <a:pt x="364" y="370"/>
                  </a:lnTo>
                  <a:lnTo>
                    <a:pt x="361" y="385"/>
                  </a:lnTo>
                  <a:lnTo>
                    <a:pt x="355" y="410"/>
                  </a:lnTo>
                  <a:lnTo>
                    <a:pt x="352" y="435"/>
                  </a:lnTo>
                  <a:lnTo>
                    <a:pt x="347" y="461"/>
                  </a:lnTo>
                  <a:lnTo>
                    <a:pt x="344" y="487"/>
                  </a:lnTo>
                  <a:lnTo>
                    <a:pt x="341" y="511"/>
                  </a:lnTo>
                  <a:lnTo>
                    <a:pt x="337" y="536"/>
                  </a:lnTo>
                  <a:lnTo>
                    <a:pt x="334" y="563"/>
                  </a:lnTo>
                  <a:lnTo>
                    <a:pt x="334" y="590"/>
                  </a:lnTo>
                  <a:lnTo>
                    <a:pt x="332" y="600"/>
                  </a:lnTo>
                  <a:lnTo>
                    <a:pt x="331" y="610"/>
                  </a:lnTo>
                  <a:lnTo>
                    <a:pt x="329" y="621"/>
                  </a:lnTo>
                  <a:lnTo>
                    <a:pt x="329" y="633"/>
                  </a:lnTo>
                  <a:lnTo>
                    <a:pt x="328" y="643"/>
                  </a:lnTo>
                  <a:lnTo>
                    <a:pt x="326" y="655"/>
                  </a:lnTo>
                  <a:lnTo>
                    <a:pt x="326" y="666"/>
                  </a:lnTo>
                  <a:lnTo>
                    <a:pt x="328" y="678"/>
                  </a:lnTo>
                  <a:lnTo>
                    <a:pt x="325" y="685"/>
                  </a:lnTo>
                  <a:lnTo>
                    <a:pt x="324" y="692"/>
                  </a:lnTo>
                  <a:lnTo>
                    <a:pt x="324" y="700"/>
                  </a:lnTo>
                  <a:lnTo>
                    <a:pt x="325" y="709"/>
                  </a:lnTo>
                  <a:lnTo>
                    <a:pt x="325" y="717"/>
                  </a:lnTo>
                  <a:lnTo>
                    <a:pt x="325" y="724"/>
                  </a:lnTo>
                  <a:lnTo>
                    <a:pt x="326" y="732"/>
                  </a:lnTo>
                  <a:lnTo>
                    <a:pt x="330" y="740"/>
                  </a:lnTo>
                  <a:lnTo>
                    <a:pt x="326" y="745"/>
                  </a:lnTo>
                  <a:lnTo>
                    <a:pt x="322" y="750"/>
                  </a:lnTo>
                  <a:lnTo>
                    <a:pt x="315" y="747"/>
                  </a:lnTo>
                  <a:lnTo>
                    <a:pt x="314" y="742"/>
                  </a:lnTo>
                  <a:lnTo>
                    <a:pt x="315" y="732"/>
                  </a:lnTo>
                  <a:lnTo>
                    <a:pt x="315" y="725"/>
                  </a:lnTo>
                  <a:lnTo>
                    <a:pt x="314" y="717"/>
                  </a:lnTo>
                  <a:lnTo>
                    <a:pt x="314" y="709"/>
                  </a:lnTo>
                  <a:lnTo>
                    <a:pt x="314" y="662"/>
                  </a:lnTo>
                  <a:lnTo>
                    <a:pt x="315" y="616"/>
                  </a:lnTo>
                  <a:lnTo>
                    <a:pt x="315" y="569"/>
                  </a:lnTo>
                  <a:lnTo>
                    <a:pt x="318" y="523"/>
                  </a:lnTo>
                  <a:lnTo>
                    <a:pt x="319" y="476"/>
                  </a:lnTo>
                  <a:lnTo>
                    <a:pt x="322" y="430"/>
                  </a:lnTo>
                  <a:lnTo>
                    <a:pt x="324" y="384"/>
                  </a:lnTo>
                  <a:lnTo>
                    <a:pt x="330" y="339"/>
                  </a:lnTo>
                  <a:lnTo>
                    <a:pt x="331" y="332"/>
                  </a:lnTo>
                  <a:lnTo>
                    <a:pt x="330" y="327"/>
                  </a:lnTo>
                  <a:lnTo>
                    <a:pt x="325" y="331"/>
                  </a:lnTo>
                  <a:lnTo>
                    <a:pt x="323" y="337"/>
                  </a:lnTo>
                  <a:lnTo>
                    <a:pt x="321" y="344"/>
                  </a:lnTo>
                  <a:lnTo>
                    <a:pt x="321" y="351"/>
                  </a:lnTo>
                  <a:lnTo>
                    <a:pt x="320" y="357"/>
                  </a:lnTo>
                  <a:lnTo>
                    <a:pt x="319" y="364"/>
                  </a:lnTo>
                  <a:lnTo>
                    <a:pt x="318" y="370"/>
                  </a:lnTo>
                  <a:lnTo>
                    <a:pt x="317" y="377"/>
                  </a:lnTo>
                  <a:lnTo>
                    <a:pt x="310" y="402"/>
                  </a:lnTo>
                  <a:lnTo>
                    <a:pt x="304" y="428"/>
                  </a:lnTo>
                  <a:lnTo>
                    <a:pt x="298" y="453"/>
                  </a:lnTo>
                  <a:lnTo>
                    <a:pt x="292" y="479"/>
                  </a:lnTo>
                  <a:lnTo>
                    <a:pt x="286" y="505"/>
                  </a:lnTo>
                  <a:lnTo>
                    <a:pt x="281" y="531"/>
                  </a:lnTo>
                  <a:lnTo>
                    <a:pt x="278" y="556"/>
                  </a:lnTo>
                  <a:lnTo>
                    <a:pt x="276" y="583"/>
                  </a:lnTo>
                  <a:lnTo>
                    <a:pt x="273" y="590"/>
                  </a:lnTo>
                  <a:lnTo>
                    <a:pt x="270" y="599"/>
                  </a:lnTo>
                  <a:lnTo>
                    <a:pt x="268" y="608"/>
                  </a:lnTo>
                  <a:lnTo>
                    <a:pt x="268" y="617"/>
                  </a:lnTo>
                  <a:lnTo>
                    <a:pt x="267" y="624"/>
                  </a:lnTo>
                  <a:lnTo>
                    <a:pt x="266" y="633"/>
                  </a:lnTo>
                  <a:lnTo>
                    <a:pt x="265" y="642"/>
                  </a:lnTo>
                  <a:lnTo>
                    <a:pt x="264" y="651"/>
                  </a:lnTo>
                  <a:lnTo>
                    <a:pt x="263" y="658"/>
                  </a:lnTo>
                  <a:lnTo>
                    <a:pt x="261" y="667"/>
                  </a:lnTo>
                  <a:lnTo>
                    <a:pt x="258" y="675"/>
                  </a:lnTo>
                  <a:lnTo>
                    <a:pt x="261" y="686"/>
                  </a:lnTo>
                  <a:lnTo>
                    <a:pt x="256" y="696"/>
                  </a:lnTo>
                  <a:lnTo>
                    <a:pt x="255" y="708"/>
                  </a:lnTo>
                  <a:lnTo>
                    <a:pt x="254" y="719"/>
                  </a:lnTo>
                  <a:lnTo>
                    <a:pt x="251" y="730"/>
                  </a:lnTo>
                  <a:lnTo>
                    <a:pt x="244" y="730"/>
                  </a:lnTo>
                  <a:lnTo>
                    <a:pt x="241" y="727"/>
                  </a:lnTo>
                  <a:lnTo>
                    <a:pt x="239" y="722"/>
                  </a:lnTo>
                  <a:lnTo>
                    <a:pt x="236" y="719"/>
                  </a:lnTo>
                  <a:lnTo>
                    <a:pt x="236" y="710"/>
                  </a:lnTo>
                  <a:lnTo>
                    <a:pt x="235" y="703"/>
                  </a:lnTo>
                  <a:lnTo>
                    <a:pt x="234" y="697"/>
                  </a:lnTo>
                  <a:lnTo>
                    <a:pt x="236" y="691"/>
                  </a:lnTo>
                  <a:lnTo>
                    <a:pt x="235" y="669"/>
                  </a:lnTo>
                  <a:lnTo>
                    <a:pt x="235" y="649"/>
                  </a:lnTo>
                  <a:lnTo>
                    <a:pt x="233" y="627"/>
                  </a:lnTo>
                  <a:lnTo>
                    <a:pt x="232" y="606"/>
                  </a:lnTo>
                  <a:lnTo>
                    <a:pt x="229" y="584"/>
                  </a:lnTo>
                  <a:lnTo>
                    <a:pt x="225" y="563"/>
                  </a:lnTo>
                  <a:lnTo>
                    <a:pt x="221" y="541"/>
                  </a:lnTo>
                  <a:lnTo>
                    <a:pt x="218" y="521"/>
                  </a:lnTo>
                  <a:lnTo>
                    <a:pt x="213" y="508"/>
                  </a:lnTo>
                  <a:lnTo>
                    <a:pt x="209" y="495"/>
                  </a:lnTo>
                  <a:lnTo>
                    <a:pt x="204" y="481"/>
                  </a:lnTo>
                  <a:lnTo>
                    <a:pt x="201" y="469"/>
                  </a:lnTo>
                  <a:lnTo>
                    <a:pt x="196" y="456"/>
                  </a:lnTo>
                  <a:lnTo>
                    <a:pt x="191" y="443"/>
                  </a:lnTo>
                  <a:lnTo>
                    <a:pt x="188" y="430"/>
                  </a:lnTo>
                  <a:lnTo>
                    <a:pt x="185" y="418"/>
                  </a:lnTo>
                  <a:lnTo>
                    <a:pt x="180" y="409"/>
                  </a:lnTo>
                  <a:lnTo>
                    <a:pt x="177" y="401"/>
                  </a:lnTo>
                  <a:lnTo>
                    <a:pt x="174" y="392"/>
                  </a:lnTo>
                  <a:lnTo>
                    <a:pt x="170" y="385"/>
                  </a:lnTo>
                  <a:lnTo>
                    <a:pt x="166" y="376"/>
                  </a:lnTo>
                  <a:lnTo>
                    <a:pt x="163" y="368"/>
                  </a:lnTo>
                  <a:lnTo>
                    <a:pt x="158" y="361"/>
                  </a:lnTo>
                  <a:lnTo>
                    <a:pt x="155" y="354"/>
                  </a:lnTo>
                  <a:lnTo>
                    <a:pt x="149" y="341"/>
                  </a:lnTo>
                  <a:lnTo>
                    <a:pt x="144" y="329"/>
                  </a:lnTo>
                  <a:lnTo>
                    <a:pt x="137" y="318"/>
                  </a:lnTo>
                  <a:lnTo>
                    <a:pt x="132" y="308"/>
                  </a:lnTo>
                  <a:lnTo>
                    <a:pt x="124" y="297"/>
                  </a:lnTo>
                  <a:lnTo>
                    <a:pt x="118" y="287"/>
                  </a:lnTo>
                  <a:lnTo>
                    <a:pt x="111" y="276"/>
                  </a:lnTo>
                  <a:lnTo>
                    <a:pt x="107" y="266"/>
                  </a:lnTo>
                  <a:lnTo>
                    <a:pt x="100" y="258"/>
                  </a:lnTo>
                  <a:lnTo>
                    <a:pt x="95" y="252"/>
                  </a:lnTo>
                  <a:lnTo>
                    <a:pt x="88" y="245"/>
                  </a:lnTo>
                  <a:lnTo>
                    <a:pt x="82" y="239"/>
                  </a:lnTo>
                  <a:lnTo>
                    <a:pt x="76" y="231"/>
                  </a:lnTo>
                  <a:lnTo>
                    <a:pt x="69" y="224"/>
                  </a:lnTo>
                  <a:lnTo>
                    <a:pt x="64" y="217"/>
                  </a:lnTo>
                  <a:lnTo>
                    <a:pt x="60" y="210"/>
                  </a:lnTo>
                  <a:lnTo>
                    <a:pt x="54" y="203"/>
                  </a:lnTo>
                  <a:lnTo>
                    <a:pt x="48" y="199"/>
                  </a:lnTo>
                  <a:lnTo>
                    <a:pt x="51" y="206"/>
                  </a:lnTo>
                  <a:lnTo>
                    <a:pt x="54" y="212"/>
                  </a:lnTo>
                  <a:lnTo>
                    <a:pt x="58" y="219"/>
                  </a:lnTo>
                  <a:lnTo>
                    <a:pt x="64" y="226"/>
                  </a:lnTo>
                  <a:lnTo>
                    <a:pt x="67" y="233"/>
                  </a:lnTo>
                  <a:lnTo>
                    <a:pt x="73" y="240"/>
                  </a:lnTo>
                  <a:lnTo>
                    <a:pt x="76" y="247"/>
                  </a:lnTo>
                  <a:lnTo>
                    <a:pt x="81" y="255"/>
                  </a:lnTo>
                  <a:lnTo>
                    <a:pt x="102" y="298"/>
                  </a:lnTo>
                  <a:lnTo>
                    <a:pt x="121" y="343"/>
                  </a:lnTo>
                  <a:lnTo>
                    <a:pt x="136" y="388"/>
                  </a:lnTo>
                  <a:lnTo>
                    <a:pt x="149" y="436"/>
                  </a:lnTo>
                  <a:lnTo>
                    <a:pt x="159" y="484"/>
                  </a:lnTo>
                  <a:lnTo>
                    <a:pt x="170" y="533"/>
                  </a:lnTo>
                  <a:lnTo>
                    <a:pt x="179" y="583"/>
                  </a:lnTo>
                  <a:lnTo>
                    <a:pt x="188" y="633"/>
                  </a:lnTo>
                  <a:lnTo>
                    <a:pt x="192" y="639"/>
                  </a:lnTo>
                  <a:lnTo>
                    <a:pt x="186" y="647"/>
                  </a:lnTo>
                  <a:lnTo>
                    <a:pt x="177" y="646"/>
                  </a:lnTo>
                  <a:lnTo>
                    <a:pt x="173" y="633"/>
                  </a:lnTo>
                  <a:lnTo>
                    <a:pt x="168" y="622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48" y="592"/>
                  </a:lnTo>
                  <a:lnTo>
                    <a:pt x="141" y="583"/>
                  </a:lnTo>
                  <a:lnTo>
                    <a:pt x="132" y="574"/>
                  </a:lnTo>
                  <a:lnTo>
                    <a:pt x="124" y="565"/>
                  </a:lnTo>
                  <a:lnTo>
                    <a:pt x="119" y="561"/>
                  </a:lnTo>
                  <a:lnTo>
                    <a:pt x="114" y="558"/>
                  </a:lnTo>
                  <a:lnTo>
                    <a:pt x="108" y="556"/>
                  </a:lnTo>
                  <a:lnTo>
                    <a:pt x="101" y="556"/>
                  </a:lnTo>
                  <a:lnTo>
                    <a:pt x="95" y="556"/>
                  </a:lnTo>
                  <a:lnTo>
                    <a:pt x="88" y="556"/>
                  </a:lnTo>
                  <a:lnTo>
                    <a:pt x="80" y="554"/>
                  </a:lnTo>
                  <a:lnTo>
                    <a:pt x="74" y="552"/>
                  </a:lnTo>
                  <a:lnTo>
                    <a:pt x="70" y="546"/>
                  </a:lnTo>
                  <a:lnTo>
                    <a:pt x="74" y="542"/>
                  </a:lnTo>
                  <a:lnTo>
                    <a:pt x="84" y="541"/>
                  </a:lnTo>
                  <a:lnTo>
                    <a:pt x="93" y="544"/>
                  </a:lnTo>
                  <a:lnTo>
                    <a:pt x="104" y="546"/>
                  </a:lnTo>
                  <a:lnTo>
                    <a:pt x="117" y="546"/>
                  </a:lnTo>
                  <a:lnTo>
                    <a:pt x="121" y="550"/>
                  </a:lnTo>
                  <a:lnTo>
                    <a:pt x="128" y="553"/>
                  </a:lnTo>
                  <a:lnTo>
                    <a:pt x="134" y="555"/>
                  </a:lnTo>
                  <a:lnTo>
                    <a:pt x="142" y="556"/>
                  </a:lnTo>
                  <a:lnTo>
                    <a:pt x="142" y="541"/>
                  </a:lnTo>
                  <a:lnTo>
                    <a:pt x="142" y="527"/>
                  </a:lnTo>
                  <a:lnTo>
                    <a:pt x="141" y="511"/>
                  </a:lnTo>
                  <a:lnTo>
                    <a:pt x="141" y="496"/>
                  </a:lnTo>
                  <a:lnTo>
                    <a:pt x="138" y="479"/>
                  </a:lnTo>
                  <a:lnTo>
                    <a:pt x="137" y="464"/>
                  </a:lnTo>
                  <a:lnTo>
                    <a:pt x="135" y="449"/>
                  </a:lnTo>
                  <a:lnTo>
                    <a:pt x="134" y="435"/>
                  </a:lnTo>
                  <a:lnTo>
                    <a:pt x="129" y="427"/>
                  </a:lnTo>
                  <a:lnTo>
                    <a:pt x="130" y="419"/>
                  </a:lnTo>
                  <a:lnTo>
                    <a:pt x="130" y="409"/>
                  </a:lnTo>
                  <a:lnTo>
                    <a:pt x="129" y="402"/>
                  </a:lnTo>
                  <a:lnTo>
                    <a:pt x="125" y="396"/>
                  </a:lnTo>
                  <a:lnTo>
                    <a:pt x="123" y="389"/>
                  </a:lnTo>
                  <a:lnTo>
                    <a:pt x="121" y="383"/>
                  </a:lnTo>
                  <a:lnTo>
                    <a:pt x="119" y="377"/>
                  </a:lnTo>
                  <a:lnTo>
                    <a:pt x="114" y="365"/>
                  </a:lnTo>
                  <a:lnTo>
                    <a:pt x="111" y="354"/>
                  </a:lnTo>
                  <a:lnTo>
                    <a:pt x="108" y="344"/>
                  </a:lnTo>
                  <a:lnTo>
                    <a:pt x="104" y="335"/>
                  </a:lnTo>
                  <a:lnTo>
                    <a:pt x="101" y="327"/>
                  </a:lnTo>
                  <a:lnTo>
                    <a:pt x="99" y="319"/>
                  </a:lnTo>
                  <a:lnTo>
                    <a:pt x="96" y="312"/>
                  </a:lnTo>
                  <a:lnTo>
                    <a:pt x="93" y="307"/>
                  </a:lnTo>
                  <a:lnTo>
                    <a:pt x="90" y="300"/>
                  </a:lnTo>
                  <a:lnTo>
                    <a:pt x="89" y="295"/>
                  </a:lnTo>
                  <a:lnTo>
                    <a:pt x="84" y="283"/>
                  </a:lnTo>
                  <a:lnTo>
                    <a:pt x="76" y="273"/>
                  </a:lnTo>
                  <a:lnTo>
                    <a:pt x="77" y="267"/>
                  </a:lnTo>
                  <a:lnTo>
                    <a:pt x="75" y="266"/>
                  </a:lnTo>
                  <a:lnTo>
                    <a:pt x="71" y="264"/>
                  </a:lnTo>
                  <a:lnTo>
                    <a:pt x="71" y="261"/>
                  </a:lnTo>
                  <a:lnTo>
                    <a:pt x="67" y="251"/>
                  </a:lnTo>
                  <a:lnTo>
                    <a:pt x="63" y="243"/>
                  </a:lnTo>
                  <a:lnTo>
                    <a:pt x="57" y="234"/>
                  </a:lnTo>
                  <a:lnTo>
                    <a:pt x="52" y="228"/>
                  </a:lnTo>
                  <a:lnTo>
                    <a:pt x="45" y="219"/>
                  </a:lnTo>
                  <a:lnTo>
                    <a:pt x="40" y="211"/>
                  </a:lnTo>
                  <a:lnTo>
                    <a:pt x="34" y="203"/>
                  </a:lnTo>
                  <a:lnTo>
                    <a:pt x="31" y="197"/>
                  </a:lnTo>
                  <a:lnTo>
                    <a:pt x="21" y="187"/>
                  </a:lnTo>
                  <a:lnTo>
                    <a:pt x="13" y="178"/>
                  </a:lnTo>
                  <a:lnTo>
                    <a:pt x="5" y="168"/>
                  </a:lnTo>
                  <a:lnTo>
                    <a:pt x="0" y="158"/>
                  </a:lnTo>
                  <a:lnTo>
                    <a:pt x="3" y="154"/>
                  </a:lnTo>
                  <a:lnTo>
                    <a:pt x="9" y="155"/>
                  </a:lnTo>
                  <a:lnTo>
                    <a:pt x="14" y="157"/>
                  </a:lnTo>
                  <a:lnTo>
                    <a:pt x="20" y="159"/>
                  </a:lnTo>
                  <a:lnTo>
                    <a:pt x="30" y="165"/>
                  </a:lnTo>
                  <a:lnTo>
                    <a:pt x="41" y="172"/>
                  </a:lnTo>
                  <a:lnTo>
                    <a:pt x="51" y="179"/>
                  </a:lnTo>
                  <a:lnTo>
                    <a:pt x="60" y="189"/>
                  </a:lnTo>
                  <a:lnTo>
                    <a:pt x="73" y="202"/>
                  </a:lnTo>
                  <a:lnTo>
                    <a:pt x="86" y="218"/>
                  </a:lnTo>
                  <a:lnTo>
                    <a:pt x="97" y="233"/>
                  </a:lnTo>
                  <a:lnTo>
                    <a:pt x="109" y="250"/>
                  </a:lnTo>
                  <a:lnTo>
                    <a:pt x="119" y="265"/>
                  </a:lnTo>
                  <a:lnTo>
                    <a:pt x="130" y="281"/>
                  </a:lnTo>
                  <a:lnTo>
                    <a:pt x="141" y="297"/>
                  </a:lnTo>
                  <a:lnTo>
                    <a:pt x="153" y="313"/>
                  </a:lnTo>
                  <a:lnTo>
                    <a:pt x="155" y="320"/>
                  </a:lnTo>
                  <a:lnTo>
                    <a:pt x="158" y="328"/>
                  </a:lnTo>
                  <a:lnTo>
                    <a:pt x="162" y="333"/>
                  </a:lnTo>
                  <a:lnTo>
                    <a:pt x="167" y="339"/>
                  </a:lnTo>
                  <a:lnTo>
                    <a:pt x="169" y="351"/>
                  </a:lnTo>
                  <a:lnTo>
                    <a:pt x="175" y="364"/>
                  </a:lnTo>
                  <a:lnTo>
                    <a:pt x="180" y="376"/>
                  </a:lnTo>
                  <a:lnTo>
                    <a:pt x="187" y="389"/>
                  </a:lnTo>
                  <a:lnTo>
                    <a:pt x="192" y="401"/>
                  </a:lnTo>
                  <a:lnTo>
                    <a:pt x="199" y="413"/>
                  </a:lnTo>
                  <a:lnTo>
                    <a:pt x="203" y="427"/>
                  </a:lnTo>
                  <a:lnTo>
                    <a:pt x="208" y="441"/>
                  </a:lnTo>
                  <a:lnTo>
                    <a:pt x="212" y="446"/>
                  </a:lnTo>
                  <a:lnTo>
                    <a:pt x="213" y="454"/>
                  </a:lnTo>
                  <a:lnTo>
                    <a:pt x="215" y="459"/>
                  </a:lnTo>
                  <a:lnTo>
                    <a:pt x="221" y="466"/>
                  </a:lnTo>
                  <a:lnTo>
                    <a:pt x="219" y="469"/>
                  </a:lnTo>
                  <a:lnTo>
                    <a:pt x="221" y="472"/>
                  </a:lnTo>
                  <a:lnTo>
                    <a:pt x="223" y="474"/>
                  </a:lnTo>
                  <a:lnTo>
                    <a:pt x="225" y="478"/>
                  </a:lnTo>
                  <a:lnTo>
                    <a:pt x="224" y="484"/>
                  </a:lnTo>
                  <a:lnTo>
                    <a:pt x="226" y="490"/>
                  </a:lnTo>
                  <a:lnTo>
                    <a:pt x="230" y="495"/>
                  </a:lnTo>
                  <a:lnTo>
                    <a:pt x="233" y="500"/>
                  </a:lnTo>
                  <a:lnTo>
                    <a:pt x="235" y="503"/>
                  </a:lnTo>
                  <a:lnTo>
                    <a:pt x="239" y="509"/>
                  </a:lnTo>
                  <a:lnTo>
                    <a:pt x="240" y="514"/>
                  </a:lnTo>
                  <a:lnTo>
                    <a:pt x="241" y="521"/>
                  </a:lnTo>
                  <a:lnTo>
                    <a:pt x="242" y="527"/>
                  </a:lnTo>
                  <a:lnTo>
                    <a:pt x="244" y="533"/>
                  </a:lnTo>
                  <a:lnTo>
                    <a:pt x="245" y="539"/>
                  </a:lnTo>
                  <a:lnTo>
                    <a:pt x="251" y="544"/>
                  </a:lnTo>
                  <a:lnTo>
                    <a:pt x="256" y="524"/>
                  </a:lnTo>
                  <a:lnTo>
                    <a:pt x="263" y="505"/>
                  </a:lnTo>
                  <a:lnTo>
                    <a:pt x="268" y="485"/>
                  </a:lnTo>
                  <a:lnTo>
                    <a:pt x="274" y="465"/>
                  </a:lnTo>
                  <a:lnTo>
                    <a:pt x="278" y="444"/>
                  </a:lnTo>
                  <a:lnTo>
                    <a:pt x="284" y="424"/>
                  </a:lnTo>
                  <a:lnTo>
                    <a:pt x="288" y="405"/>
                  </a:lnTo>
                  <a:lnTo>
                    <a:pt x="295" y="385"/>
                  </a:lnTo>
                  <a:lnTo>
                    <a:pt x="298" y="378"/>
                  </a:lnTo>
                  <a:lnTo>
                    <a:pt x="301" y="370"/>
                  </a:lnTo>
                  <a:lnTo>
                    <a:pt x="302" y="362"/>
                  </a:lnTo>
                  <a:lnTo>
                    <a:pt x="307" y="357"/>
                  </a:lnTo>
                  <a:lnTo>
                    <a:pt x="306" y="350"/>
                  </a:lnTo>
                  <a:lnTo>
                    <a:pt x="308" y="343"/>
                  </a:lnTo>
                  <a:lnTo>
                    <a:pt x="309" y="337"/>
                  </a:lnTo>
                  <a:lnTo>
                    <a:pt x="312" y="332"/>
                  </a:lnTo>
                  <a:lnTo>
                    <a:pt x="314" y="325"/>
                  </a:lnTo>
                  <a:lnTo>
                    <a:pt x="318" y="320"/>
                  </a:lnTo>
                  <a:lnTo>
                    <a:pt x="320" y="314"/>
                  </a:lnTo>
                  <a:lnTo>
                    <a:pt x="322" y="309"/>
                  </a:lnTo>
                  <a:lnTo>
                    <a:pt x="324" y="294"/>
                  </a:lnTo>
                  <a:lnTo>
                    <a:pt x="328" y="279"/>
                  </a:lnTo>
                  <a:lnTo>
                    <a:pt x="332" y="266"/>
                  </a:lnTo>
                  <a:lnTo>
                    <a:pt x="337" y="253"/>
                  </a:lnTo>
                  <a:lnTo>
                    <a:pt x="341" y="239"/>
                  </a:lnTo>
                  <a:lnTo>
                    <a:pt x="345" y="224"/>
                  </a:lnTo>
                  <a:lnTo>
                    <a:pt x="348" y="210"/>
                  </a:lnTo>
                  <a:lnTo>
                    <a:pt x="353" y="197"/>
                  </a:lnTo>
                  <a:lnTo>
                    <a:pt x="356" y="187"/>
                  </a:lnTo>
                  <a:lnTo>
                    <a:pt x="359" y="177"/>
                  </a:lnTo>
                  <a:lnTo>
                    <a:pt x="363" y="168"/>
                  </a:lnTo>
                  <a:lnTo>
                    <a:pt x="367" y="159"/>
                  </a:lnTo>
                  <a:lnTo>
                    <a:pt x="370" y="151"/>
                  </a:lnTo>
                  <a:lnTo>
                    <a:pt x="374" y="142"/>
                  </a:lnTo>
                  <a:lnTo>
                    <a:pt x="377" y="133"/>
                  </a:lnTo>
                  <a:lnTo>
                    <a:pt x="380" y="125"/>
                  </a:lnTo>
                  <a:lnTo>
                    <a:pt x="385" y="120"/>
                  </a:lnTo>
                  <a:lnTo>
                    <a:pt x="392" y="121"/>
                  </a:lnTo>
                  <a:lnTo>
                    <a:pt x="394" y="126"/>
                  </a:lnTo>
                  <a:lnTo>
                    <a:pt x="392" y="134"/>
                  </a:lnTo>
                  <a:lnTo>
                    <a:pt x="386" y="140"/>
                  </a:lnTo>
                  <a:lnTo>
                    <a:pt x="380" y="148"/>
                  </a:lnTo>
                  <a:lnTo>
                    <a:pt x="375" y="164"/>
                  </a:lnTo>
                  <a:lnTo>
                    <a:pt x="370" y="180"/>
                  </a:lnTo>
                  <a:lnTo>
                    <a:pt x="367" y="197"/>
                  </a:lnTo>
                  <a:lnTo>
                    <a:pt x="364" y="213"/>
                  </a:lnTo>
                  <a:lnTo>
                    <a:pt x="361" y="229"/>
                  </a:lnTo>
                  <a:lnTo>
                    <a:pt x="357" y="245"/>
                  </a:lnTo>
                  <a:lnTo>
                    <a:pt x="355" y="262"/>
                  </a:lnTo>
                  <a:lnTo>
                    <a:pt x="353" y="278"/>
                  </a:lnTo>
                  <a:lnTo>
                    <a:pt x="352" y="284"/>
                  </a:lnTo>
                  <a:lnTo>
                    <a:pt x="351" y="291"/>
                  </a:lnTo>
                  <a:lnTo>
                    <a:pt x="351" y="299"/>
                  </a:lnTo>
                  <a:lnTo>
                    <a:pt x="353" y="308"/>
                  </a:lnTo>
                  <a:lnTo>
                    <a:pt x="351" y="311"/>
                  </a:lnTo>
                  <a:lnTo>
                    <a:pt x="352" y="317"/>
                  </a:lnTo>
                  <a:lnTo>
                    <a:pt x="353" y="319"/>
                  </a:lnTo>
                  <a:lnTo>
                    <a:pt x="361" y="296"/>
                  </a:lnTo>
                  <a:lnTo>
                    <a:pt x="369" y="273"/>
                  </a:lnTo>
                  <a:lnTo>
                    <a:pt x="377" y="251"/>
                  </a:lnTo>
                  <a:lnTo>
                    <a:pt x="386" y="229"/>
                  </a:lnTo>
                  <a:lnTo>
                    <a:pt x="394" y="206"/>
                  </a:lnTo>
                  <a:lnTo>
                    <a:pt x="403" y="184"/>
                  </a:lnTo>
                  <a:lnTo>
                    <a:pt x="412" y="162"/>
                  </a:lnTo>
                  <a:lnTo>
                    <a:pt x="423" y="141"/>
                  </a:lnTo>
                  <a:lnTo>
                    <a:pt x="425" y="130"/>
                  </a:lnTo>
                  <a:lnTo>
                    <a:pt x="430" y="120"/>
                  </a:lnTo>
                  <a:lnTo>
                    <a:pt x="434" y="110"/>
                  </a:lnTo>
                  <a:lnTo>
                    <a:pt x="440" y="101"/>
                  </a:lnTo>
                  <a:lnTo>
                    <a:pt x="443" y="91"/>
                  </a:lnTo>
                  <a:lnTo>
                    <a:pt x="447" y="81"/>
                  </a:lnTo>
                  <a:lnTo>
                    <a:pt x="452" y="72"/>
                  </a:lnTo>
                  <a:lnTo>
                    <a:pt x="456" y="63"/>
                  </a:lnTo>
                  <a:lnTo>
                    <a:pt x="461" y="55"/>
                  </a:lnTo>
                  <a:lnTo>
                    <a:pt x="465" y="48"/>
                  </a:lnTo>
                  <a:lnTo>
                    <a:pt x="467" y="40"/>
                  </a:lnTo>
                  <a:lnTo>
                    <a:pt x="470" y="32"/>
                  </a:lnTo>
                  <a:lnTo>
                    <a:pt x="474" y="23"/>
                  </a:lnTo>
                  <a:lnTo>
                    <a:pt x="478" y="17"/>
                  </a:lnTo>
                  <a:lnTo>
                    <a:pt x="484" y="10"/>
                  </a:lnTo>
                  <a:lnTo>
                    <a:pt x="491" y="7"/>
                  </a:lnTo>
                  <a:lnTo>
                    <a:pt x="491" y="1"/>
                  </a:lnTo>
                  <a:lnTo>
                    <a:pt x="495" y="0"/>
                  </a:lnTo>
                  <a:lnTo>
                    <a:pt x="498" y="0"/>
                  </a:lnTo>
                  <a:lnTo>
                    <a:pt x="502" y="1"/>
                  </a:ln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rgbClr val="00FF00"/>
                </a:gs>
                <a:gs pos="100000">
                  <a:srgbClr val="0099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53" name="Freeform 73"/>
            <p:cNvSpPr>
              <a:spLocks/>
            </p:cNvSpPr>
            <p:nvPr/>
          </p:nvSpPr>
          <p:spPr bwMode="auto">
            <a:xfrm>
              <a:off x="726" y="1752"/>
              <a:ext cx="106" cy="244"/>
            </a:xfrm>
            <a:custGeom>
              <a:avLst/>
              <a:gdLst>
                <a:gd name="T0" fmla="*/ 56 w 319"/>
                <a:gd name="T1" fmla="*/ 68 h 732"/>
                <a:gd name="T2" fmla="*/ 85 w 319"/>
                <a:gd name="T3" fmla="*/ 121 h 732"/>
                <a:gd name="T4" fmla="*/ 123 w 319"/>
                <a:gd name="T5" fmla="*/ 208 h 732"/>
                <a:gd name="T6" fmla="*/ 156 w 319"/>
                <a:gd name="T7" fmla="*/ 296 h 732"/>
                <a:gd name="T8" fmla="*/ 182 w 319"/>
                <a:gd name="T9" fmla="*/ 333 h 732"/>
                <a:gd name="T10" fmla="*/ 190 w 319"/>
                <a:gd name="T11" fmla="*/ 287 h 732"/>
                <a:gd name="T12" fmla="*/ 200 w 319"/>
                <a:gd name="T13" fmla="*/ 235 h 732"/>
                <a:gd name="T14" fmla="*/ 207 w 319"/>
                <a:gd name="T15" fmla="*/ 184 h 732"/>
                <a:gd name="T16" fmla="*/ 210 w 319"/>
                <a:gd name="T17" fmla="*/ 140 h 732"/>
                <a:gd name="T18" fmla="*/ 223 w 319"/>
                <a:gd name="T19" fmla="*/ 141 h 732"/>
                <a:gd name="T20" fmla="*/ 232 w 319"/>
                <a:gd name="T21" fmla="*/ 259 h 732"/>
                <a:gd name="T22" fmla="*/ 249 w 319"/>
                <a:gd name="T23" fmla="*/ 374 h 732"/>
                <a:gd name="T24" fmla="*/ 256 w 319"/>
                <a:gd name="T25" fmla="*/ 422 h 732"/>
                <a:gd name="T26" fmla="*/ 263 w 319"/>
                <a:gd name="T27" fmla="*/ 477 h 732"/>
                <a:gd name="T28" fmla="*/ 271 w 319"/>
                <a:gd name="T29" fmla="*/ 528 h 732"/>
                <a:gd name="T30" fmla="*/ 288 w 319"/>
                <a:gd name="T31" fmla="*/ 543 h 732"/>
                <a:gd name="T32" fmla="*/ 306 w 319"/>
                <a:gd name="T33" fmla="*/ 491 h 732"/>
                <a:gd name="T34" fmla="*/ 316 w 319"/>
                <a:gd name="T35" fmla="*/ 491 h 732"/>
                <a:gd name="T36" fmla="*/ 301 w 319"/>
                <a:gd name="T37" fmla="*/ 540 h 732"/>
                <a:gd name="T38" fmla="*/ 294 w 319"/>
                <a:gd name="T39" fmla="*/ 587 h 732"/>
                <a:gd name="T40" fmla="*/ 284 w 319"/>
                <a:gd name="T41" fmla="*/ 647 h 732"/>
                <a:gd name="T42" fmla="*/ 282 w 319"/>
                <a:gd name="T43" fmla="*/ 718 h 732"/>
                <a:gd name="T44" fmla="*/ 266 w 319"/>
                <a:gd name="T45" fmla="*/ 689 h 732"/>
                <a:gd name="T46" fmla="*/ 260 w 319"/>
                <a:gd name="T47" fmla="*/ 632 h 732"/>
                <a:gd name="T48" fmla="*/ 252 w 319"/>
                <a:gd name="T49" fmla="*/ 575 h 732"/>
                <a:gd name="T50" fmla="*/ 239 w 319"/>
                <a:gd name="T51" fmla="*/ 469 h 732"/>
                <a:gd name="T52" fmla="*/ 219 w 319"/>
                <a:gd name="T53" fmla="*/ 232 h 732"/>
                <a:gd name="T54" fmla="*/ 213 w 319"/>
                <a:gd name="T55" fmla="*/ 289 h 732"/>
                <a:gd name="T56" fmla="*/ 212 w 319"/>
                <a:gd name="T57" fmla="*/ 385 h 732"/>
                <a:gd name="T58" fmla="*/ 210 w 319"/>
                <a:gd name="T59" fmla="*/ 446 h 732"/>
                <a:gd name="T60" fmla="*/ 211 w 319"/>
                <a:gd name="T61" fmla="*/ 534 h 732"/>
                <a:gd name="T62" fmla="*/ 207 w 319"/>
                <a:gd name="T63" fmla="*/ 568 h 732"/>
                <a:gd name="T64" fmla="*/ 189 w 319"/>
                <a:gd name="T65" fmla="*/ 495 h 732"/>
                <a:gd name="T66" fmla="*/ 160 w 319"/>
                <a:gd name="T67" fmla="*/ 374 h 732"/>
                <a:gd name="T68" fmla="*/ 93 w 319"/>
                <a:gd name="T69" fmla="*/ 162 h 732"/>
                <a:gd name="T70" fmla="*/ 64 w 319"/>
                <a:gd name="T71" fmla="*/ 104 h 732"/>
                <a:gd name="T72" fmla="*/ 39 w 319"/>
                <a:gd name="T73" fmla="*/ 77 h 732"/>
                <a:gd name="T74" fmla="*/ 63 w 319"/>
                <a:gd name="T75" fmla="*/ 181 h 732"/>
                <a:gd name="T76" fmla="*/ 112 w 319"/>
                <a:gd name="T77" fmla="*/ 553 h 732"/>
                <a:gd name="T78" fmla="*/ 114 w 319"/>
                <a:gd name="T79" fmla="*/ 622 h 732"/>
                <a:gd name="T80" fmla="*/ 106 w 319"/>
                <a:gd name="T81" fmla="*/ 656 h 732"/>
                <a:gd name="T82" fmla="*/ 86 w 319"/>
                <a:gd name="T83" fmla="*/ 596 h 732"/>
                <a:gd name="T84" fmla="*/ 66 w 319"/>
                <a:gd name="T85" fmla="*/ 567 h 732"/>
                <a:gd name="T86" fmla="*/ 70 w 319"/>
                <a:gd name="T87" fmla="*/ 641 h 732"/>
                <a:gd name="T88" fmla="*/ 73 w 319"/>
                <a:gd name="T89" fmla="*/ 691 h 732"/>
                <a:gd name="T90" fmla="*/ 61 w 319"/>
                <a:gd name="T91" fmla="*/ 690 h 732"/>
                <a:gd name="T92" fmla="*/ 57 w 319"/>
                <a:gd name="T93" fmla="*/ 614 h 732"/>
                <a:gd name="T94" fmla="*/ 53 w 319"/>
                <a:gd name="T95" fmla="*/ 546 h 732"/>
                <a:gd name="T96" fmla="*/ 83 w 319"/>
                <a:gd name="T97" fmla="*/ 537 h 732"/>
                <a:gd name="T98" fmla="*/ 82 w 319"/>
                <a:gd name="T99" fmla="*/ 473 h 732"/>
                <a:gd name="T100" fmla="*/ 70 w 319"/>
                <a:gd name="T101" fmla="*/ 295 h 732"/>
                <a:gd name="T102" fmla="*/ 45 w 319"/>
                <a:gd name="T103" fmla="*/ 136 h 732"/>
                <a:gd name="T104" fmla="*/ 27 w 319"/>
                <a:gd name="T105" fmla="*/ 69 h 732"/>
                <a:gd name="T106" fmla="*/ 8 w 319"/>
                <a:gd name="T107" fmla="*/ 19 h 732"/>
                <a:gd name="T108" fmla="*/ 12 w 319"/>
                <a:gd name="T109" fmla="*/ 2 h 7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9"/>
                <a:gd name="T166" fmla="*/ 0 h 732"/>
                <a:gd name="T167" fmla="*/ 319 w 319"/>
                <a:gd name="T168" fmla="*/ 732 h 7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9" h="732">
                  <a:moveTo>
                    <a:pt x="27" y="28"/>
                  </a:moveTo>
                  <a:lnTo>
                    <a:pt x="33" y="33"/>
                  </a:lnTo>
                  <a:lnTo>
                    <a:pt x="38" y="40"/>
                  </a:lnTo>
                  <a:lnTo>
                    <a:pt x="42" y="46"/>
                  </a:lnTo>
                  <a:lnTo>
                    <a:pt x="48" y="54"/>
                  </a:lnTo>
                  <a:lnTo>
                    <a:pt x="51" y="60"/>
                  </a:lnTo>
                  <a:lnTo>
                    <a:pt x="56" y="68"/>
                  </a:lnTo>
                  <a:lnTo>
                    <a:pt x="60" y="75"/>
                  </a:lnTo>
                  <a:lnTo>
                    <a:pt x="66" y="84"/>
                  </a:lnTo>
                  <a:lnTo>
                    <a:pt x="70" y="90"/>
                  </a:lnTo>
                  <a:lnTo>
                    <a:pt x="74" y="97"/>
                  </a:lnTo>
                  <a:lnTo>
                    <a:pt x="78" y="104"/>
                  </a:lnTo>
                  <a:lnTo>
                    <a:pt x="82" y="113"/>
                  </a:lnTo>
                  <a:lnTo>
                    <a:pt x="85" y="121"/>
                  </a:lnTo>
                  <a:lnTo>
                    <a:pt x="89" y="130"/>
                  </a:lnTo>
                  <a:lnTo>
                    <a:pt x="92" y="139"/>
                  </a:lnTo>
                  <a:lnTo>
                    <a:pt x="96" y="147"/>
                  </a:lnTo>
                  <a:lnTo>
                    <a:pt x="103" y="162"/>
                  </a:lnTo>
                  <a:lnTo>
                    <a:pt x="110" y="177"/>
                  </a:lnTo>
                  <a:lnTo>
                    <a:pt x="116" y="192"/>
                  </a:lnTo>
                  <a:lnTo>
                    <a:pt x="123" y="208"/>
                  </a:lnTo>
                  <a:lnTo>
                    <a:pt x="129" y="222"/>
                  </a:lnTo>
                  <a:lnTo>
                    <a:pt x="136" y="239"/>
                  </a:lnTo>
                  <a:lnTo>
                    <a:pt x="142" y="253"/>
                  </a:lnTo>
                  <a:lnTo>
                    <a:pt x="149" y="269"/>
                  </a:lnTo>
                  <a:lnTo>
                    <a:pt x="150" y="278"/>
                  </a:lnTo>
                  <a:lnTo>
                    <a:pt x="152" y="287"/>
                  </a:lnTo>
                  <a:lnTo>
                    <a:pt x="156" y="296"/>
                  </a:lnTo>
                  <a:lnTo>
                    <a:pt x="159" y="304"/>
                  </a:lnTo>
                  <a:lnTo>
                    <a:pt x="162" y="314"/>
                  </a:lnTo>
                  <a:lnTo>
                    <a:pt x="167" y="324"/>
                  </a:lnTo>
                  <a:lnTo>
                    <a:pt x="170" y="334"/>
                  </a:lnTo>
                  <a:lnTo>
                    <a:pt x="174" y="345"/>
                  </a:lnTo>
                  <a:lnTo>
                    <a:pt x="180" y="340"/>
                  </a:lnTo>
                  <a:lnTo>
                    <a:pt x="182" y="333"/>
                  </a:lnTo>
                  <a:lnTo>
                    <a:pt x="183" y="325"/>
                  </a:lnTo>
                  <a:lnTo>
                    <a:pt x="185" y="319"/>
                  </a:lnTo>
                  <a:lnTo>
                    <a:pt x="183" y="314"/>
                  </a:lnTo>
                  <a:lnTo>
                    <a:pt x="185" y="310"/>
                  </a:lnTo>
                  <a:lnTo>
                    <a:pt x="186" y="302"/>
                  </a:lnTo>
                  <a:lnTo>
                    <a:pt x="189" y="295"/>
                  </a:lnTo>
                  <a:lnTo>
                    <a:pt x="190" y="287"/>
                  </a:lnTo>
                  <a:lnTo>
                    <a:pt x="192" y="280"/>
                  </a:lnTo>
                  <a:lnTo>
                    <a:pt x="193" y="273"/>
                  </a:lnTo>
                  <a:lnTo>
                    <a:pt x="194" y="265"/>
                  </a:lnTo>
                  <a:lnTo>
                    <a:pt x="194" y="257"/>
                  </a:lnTo>
                  <a:lnTo>
                    <a:pt x="195" y="251"/>
                  </a:lnTo>
                  <a:lnTo>
                    <a:pt x="197" y="243"/>
                  </a:lnTo>
                  <a:lnTo>
                    <a:pt x="200" y="235"/>
                  </a:lnTo>
                  <a:lnTo>
                    <a:pt x="202" y="228"/>
                  </a:lnTo>
                  <a:lnTo>
                    <a:pt x="204" y="220"/>
                  </a:lnTo>
                  <a:lnTo>
                    <a:pt x="205" y="211"/>
                  </a:lnTo>
                  <a:lnTo>
                    <a:pt x="206" y="203"/>
                  </a:lnTo>
                  <a:lnTo>
                    <a:pt x="207" y="197"/>
                  </a:lnTo>
                  <a:lnTo>
                    <a:pt x="210" y="190"/>
                  </a:lnTo>
                  <a:lnTo>
                    <a:pt x="207" y="184"/>
                  </a:lnTo>
                  <a:lnTo>
                    <a:pt x="207" y="177"/>
                  </a:lnTo>
                  <a:lnTo>
                    <a:pt x="207" y="170"/>
                  </a:lnTo>
                  <a:lnTo>
                    <a:pt x="208" y="165"/>
                  </a:lnTo>
                  <a:lnTo>
                    <a:pt x="208" y="158"/>
                  </a:lnTo>
                  <a:lnTo>
                    <a:pt x="210" y="152"/>
                  </a:lnTo>
                  <a:lnTo>
                    <a:pt x="210" y="145"/>
                  </a:lnTo>
                  <a:lnTo>
                    <a:pt x="210" y="140"/>
                  </a:lnTo>
                  <a:lnTo>
                    <a:pt x="212" y="136"/>
                  </a:lnTo>
                  <a:lnTo>
                    <a:pt x="212" y="133"/>
                  </a:lnTo>
                  <a:lnTo>
                    <a:pt x="211" y="129"/>
                  </a:lnTo>
                  <a:lnTo>
                    <a:pt x="213" y="126"/>
                  </a:lnTo>
                  <a:lnTo>
                    <a:pt x="222" y="126"/>
                  </a:lnTo>
                  <a:lnTo>
                    <a:pt x="225" y="134"/>
                  </a:lnTo>
                  <a:lnTo>
                    <a:pt x="223" y="141"/>
                  </a:lnTo>
                  <a:lnTo>
                    <a:pt x="224" y="147"/>
                  </a:lnTo>
                  <a:lnTo>
                    <a:pt x="224" y="153"/>
                  </a:lnTo>
                  <a:lnTo>
                    <a:pt x="223" y="159"/>
                  </a:lnTo>
                  <a:lnTo>
                    <a:pt x="223" y="185"/>
                  </a:lnTo>
                  <a:lnTo>
                    <a:pt x="225" y="210"/>
                  </a:lnTo>
                  <a:lnTo>
                    <a:pt x="228" y="234"/>
                  </a:lnTo>
                  <a:lnTo>
                    <a:pt x="232" y="259"/>
                  </a:lnTo>
                  <a:lnTo>
                    <a:pt x="235" y="284"/>
                  </a:lnTo>
                  <a:lnTo>
                    <a:pt x="238" y="308"/>
                  </a:lnTo>
                  <a:lnTo>
                    <a:pt x="241" y="332"/>
                  </a:lnTo>
                  <a:lnTo>
                    <a:pt x="246" y="357"/>
                  </a:lnTo>
                  <a:lnTo>
                    <a:pt x="247" y="362"/>
                  </a:lnTo>
                  <a:lnTo>
                    <a:pt x="248" y="367"/>
                  </a:lnTo>
                  <a:lnTo>
                    <a:pt x="249" y="374"/>
                  </a:lnTo>
                  <a:lnTo>
                    <a:pt x="251" y="380"/>
                  </a:lnTo>
                  <a:lnTo>
                    <a:pt x="251" y="387"/>
                  </a:lnTo>
                  <a:lnTo>
                    <a:pt x="251" y="394"/>
                  </a:lnTo>
                  <a:lnTo>
                    <a:pt x="251" y="400"/>
                  </a:lnTo>
                  <a:lnTo>
                    <a:pt x="252" y="408"/>
                  </a:lnTo>
                  <a:lnTo>
                    <a:pt x="253" y="414"/>
                  </a:lnTo>
                  <a:lnTo>
                    <a:pt x="256" y="422"/>
                  </a:lnTo>
                  <a:lnTo>
                    <a:pt x="257" y="429"/>
                  </a:lnTo>
                  <a:lnTo>
                    <a:pt x="260" y="436"/>
                  </a:lnTo>
                  <a:lnTo>
                    <a:pt x="259" y="447"/>
                  </a:lnTo>
                  <a:lnTo>
                    <a:pt x="261" y="458"/>
                  </a:lnTo>
                  <a:lnTo>
                    <a:pt x="262" y="464"/>
                  </a:lnTo>
                  <a:lnTo>
                    <a:pt x="263" y="470"/>
                  </a:lnTo>
                  <a:lnTo>
                    <a:pt x="263" y="477"/>
                  </a:lnTo>
                  <a:lnTo>
                    <a:pt x="263" y="484"/>
                  </a:lnTo>
                  <a:lnTo>
                    <a:pt x="264" y="490"/>
                  </a:lnTo>
                  <a:lnTo>
                    <a:pt x="266" y="497"/>
                  </a:lnTo>
                  <a:lnTo>
                    <a:pt x="267" y="505"/>
                  </a:lnTo>
                  <a:lnTo>
                    <a:pt x="268" y="512"/>
                  </a:lnTo>
                  <a:lnTo>
                    <a:pt x="269" y="520"/>
                  </a:lnTo>
                  <a:lnTo>
                    <a:pt x="271" y="528"/>
                  </a:lnTo>
                  <a:lnTo>
                    <a:pt x="273" y="534"/>
                  </a:lnTo>
                  <a:lnTo>
                    <a:pt x="277" y="542"/>
                  </a:lnTo>
                  <a:lnTo>
                    <a:pt x="275" y="551"/>
                  </a:lnTo>
                  <a:lnTo>
                    <a:pt x="279" y="561"/>
                  </a:lnTo>
                  <a:lnTo>
                    <a:pt x="282" y="555"/>
                  </a:lnTo>
                  <a:lnTo>
                    <a:pt x="285" y="550"/>
                  </a:lnTo>
                  <a:lnTo>
                    <a:pt x="288" y="543"/>
                  </a:lnTo>
                  <a:lnTo>
                    <a:pt x="291" y="537"/>
                  </a:lnTo>
                  <a:lnTo>
                    <a:pt x="292" y="531"/>
                  </a:lnTo>
                  <a:lnTo>
                    <a:pt x="294" y="524"/>
                  </a:lnTo>
                  <a:lnTo>
                    <a:pt x="296" y="518"/>
                  </a:lnTo>
                  <a:lnTo>
                    <a:pt x="299" y="512"/>
                  </a:lnTo>
                  <a:lnTo>
                    <a:pt x="302" y="501"/>
                  </a:lnTo>
                  <a:lnTo>
                    <a:pt x="306" y="491"/>
                  </a:lnTo>
                  <a:lnTo>
                    <a:pt x="308" y="480"/>
                  </a:lnTo>
                  <a:lnTo>
                    <a:pt x="312" y="469"/>
                  </a:lnTo>
                  <a:lnTo>
                    <a:pt x="319" y="469"/>
                  </a:lnTo>
                  <a:lnTo>
                    <a:pt x="319" y="475"/>
                  </a:lnTo>
                  <a:lnTo>
                    <a:pt x="319" y="480"/>
                  </a:lnTo>
                  <a:lnTo>
                    <a:pt x="317" y="486"/>
                  </a:lnTo>
                  <a:lnTo>
                    <a:pt x="316" y="491"/>
                  </a:lnTo>
                  <a:lnTo>
                    <a:pt x="311" y="500"/>
                  </a:lnTo>
                  <a:lnTo>
                    <a:pt x="310" y="510"/>
                  </a:lnTo>
                  <a:lnTo>
                    <a:pt x="307" y="515"/>
                  </a:lnTo>
                  <a:lnTo>
                    <a:pt x="306" y="521"/>
                  </a:lnTo>
                  <a:lnTo>
                    <a:pt x="304" y="528"/>
                  </a:lnTo>
                  <a:lnTo>
                    <a:pt x="303" y="534"/>
                  </a:lnTo>
                  <a:lnTo>
                    <a:pt x="301" y="540"/>
                  </a:lnTo>
                  <a:lnTo>
                    <a:pt x="301" y="546"/>
                  </a:lnTo>
                  <a:lnTo>
                    <a:pt x="300" y="552"/>
                  </a:lnTo>
                  <a:lnTo>
                    <a:pt x="302" y="558"/>
                  </a:lnTo>
                  <a:lnTo>
                    <a:pt x="297" y="564"/>
                  </a:lnTo>
                  <a:lnTo>
                    <a:pt x="296" y="572"/>
                  </a:lnTo>
                  <a:lnTo>
                    <a:pt x="294" y="578"/>
                  </a:lnTo>
                  <a:lnTo>
                    <a:pt x="294" y="587"/>
                  </a:lnTo>
                  <a:lnTo>
                    <a:pt x="293" y="595"/>
                  </a:lnTo>
                  <a:lnTo>
                    <a:pt x="293" y="602"/>
                  </a:lnTo>
                  <a:lnTo>
                    <a:pt x="291" y="609"/>
                  </a:lnTo>
                  <a:lnTo>
                    <a:pt x="289" y="617"/>
                  </a:lnTo>
                  <a:lnTo>
                    <a:pt x="288" y="627"/>
                  </a:lnTo>
                  <a:lnTo>
                    <a:pt x="286" y="636"/>
                  </a:lnTo>
                  <a:lnTo>
                    <a:pt x="284" y="647"/>
                  </a:lnTo>
                  <a:lnTo>
                    <a:pt x="282" y="659"/>
                  </a:lnTo>
                  <a:lnTo>
                    <a:pt x="280" y="669"/>
                  </a:lnTo>
                  <a:lnTo>
                    <a:pt x="280" y="680"/>
                  </a:lnTo>
                  <a:lnTo>
                    <a:pt x="280" y="691"/>
                  </a:lnTo>
                  <a:lnTo>
                    <a:pt x="283" y="702"/>
                  </a:lnTo>
                  <a:lnTo>
                    <a:pt x="280" y="709"/>
                  </a:lnTo>
                  <a:lnTo>
                    <a:pt x="282" y="718"/>
                  </a:lnTo>
                  <a:lnTo>
                    <a:pt x="282" y="725"/>
                  </a:lnTo>
                  <a:lnTo>
                    <a:pt x="275" y="732"/>
                  </a:lnTo>
                  <a:lnTo>
                    <a:pt x="269" y="721"/>
                  </a:lnTo>
                  <a:lnTo>
                    <a:pt x="268" y="710"/>
                  </a:lnTo>
                  <a:lnTo>
                    <a:pt x="267" y="702"/>
                  </a:lnTo>
                  <a:lnTo>
                    <a:pt x="267" y="696"/>
                  </a:lnTo>
                  <a:lnTo>
                    <a:pt x="266" y="689"/>
                  </a:lnTo>
                  <a:lnTo>
                    <a:pt x="266" y="683"/>
                  </a:lnTo>
                  <a:lnTo>
                    <a:pt x="263" y="674"/>
                  </a:lnTo>
                  <a:lnTo>
                    <a:pt x="262" y="666"/>
                  </a:lnTo>
                  <a:lnTo>
                    <a:pt x="261" y="657"/>
                  </a:lnTo>
                  <a:lnTo>
                    <a:pt x="261" y="650"/>
                  </a:lnTo>
                  <a:lnTo>
                    <a:pt x="260" y="641"/>
                  </a:lnTo>
                  <a:lnTo>
                    <a:pt x="260" y="632"/>
                  </a:lnTo>
                  <a:lnTo>
                    <a:pt x="259" y="623"/>
                  </a:lnTo>
                  <a:lnTo>
                    <a:pt x="258" y="616"/>
                  </a:lnTo>
                  <a:lnTo>
                    <a:pt x="258" y="607"/>
                  </a:lnTo>
                  <a:lnTo>
                    <a:pt x="256" y="600"/>
                  </a:lnTo>
                  <a:lnTo>
                    <a:pt x="255" y="591"/>
                  </a:lnTo>
                  <a:lnTo>
                    <a:pt x="253" y="584"/>
                  </a:lnTo>
                  <a:lnTo>
                    <a:pt x="252" y="575"/>
                  </a:lnTo>
                  <a:lnTo>
                    <a:pt x="251" y="568"/>
                  </a:lnTo>
                  <a:lnTo>
                    <a:pt x="251" y="561"/>
                  </a:lnTo>
                  <a:lnTo>
                    <a:pt x="251" y="553"/>
                  </a:lnTo>
                  <a:lnTo>
                    <a:pt x="249" y="548"/>
                  </a:lnTo>
                  <a:lnTo>
                    <a:pt x="250" y="545"/>
                  </a:lnTo>
                  <a:lnTo>
                    <a:pt x="244" y="507"/>
                  </a:lnTo>
                  <a:lnTo>
                    <a:pt x="239" y="469"/>
                  </a:lnTo>
                  <a:lnTo>
                    <a:pt x="236" y="432"/>
                  </a:lnTo>
                  <a:lnTo>
                    <a:pt x="233" y="395"/>
                  </a:lnTo>
                  <a:lnTo>
                    <a:pt x="229" y="356"/>
                  </a:lnTo>
                  <a:lnTo>
                    <a:pt x="227" y="319"/>
                  </a:lnTo>
                  <a:lnTo>
                    <a:pt x="225" y="280"/>
                  </a:lnTo>
                  <a:lnTo>
                    <a:pt x="223" y="244"/>
                  </a:lnTo>
                  <a:lnTo>
                    <a:pt x="219" y="232"/>
                  </a:lnTo>
                  <a:lnTo>
                    <a:pt x="217" y="223"/>
                  </a:lnTo>
                  <a:lnTo>
                    <a:pt x="215" y="232"/>
                  </a:lnTo>
                  <a:lnTo>
                    <a:pt x="216" y="242"/>
                  </a:lnTo>
                  <a:lnTo>
                    <a:pt x="216" y="251"/>
                  </a:lnTo>
                  <a:lnTo>
                    <a:pt x="215" y="261"/>
                  </a:lnTo>
                  <a:lnTo>
                    <a:pt x="214" y="274"/>
                  </a:lnTo>
                  <a:lnTo>
                    <a:pt x="213" y="289"/>
                  </a:lnTo>
                  <a:lnTo>
                    <a:pt x="212" y="302"/>
                  </a:lnTo>
                  <a:lnTo>
                    <a:pt x="212" y="318"/>
                  </a:lnTo>
                  <a:lnTo>
                    <a:pt x="212" y="332"/>
                  </a:lnTo>
                  <a:lnTo>
                    <a:pt x="212" y="347"/>
                  </a:lnTo>
                  <a:lnTo>
                    <a:pt x="212" y="362"/>
                  </a:lnTo>
                  <a:lnTo>
                    <a:pt x="213" y="377"/>
                  </a:lnTo>
                  <a:lnTo>
                    <a:pt x="212" y="385"/>
                  </a:lnTo>
                  <a:lnTo>
                    <a:pt x="212" y="394"/>
                  </a:lnTo>
                  <a:lnTo>
                    <a:pt x="211" y="402"/>
                  </a:lnTo>
                  <a:lnTo>
                    <a:pt x="211" y="411"/>
                  </a:lnTo>
                  <a:lnTo>
                    <a:pt x="210" y="419"/>
                  </a:lnTo>
                  <a:lnTo>
                    <a:pt x="210" y="429"/>
                  </a:lnTo>
                  <a:lnTo>
                    <a:pt x="210" y="436"/>
                  </a:lnTo>
                  <a:lnTo>
                    <a:pt x="210" y="446"/>
                  </a:lnTo>
                  <a:lnTo>
                    <a:pt x="210" y="459"/>
                  </a:lnTo>
                  <a:lnTo>
                    <a:pt x="210" y="473"/>
                  </a:lnTo>
                  <a:lnTo>
                    <a:pt x="210" y="485"/>
                  </a:lnTo>
                  <a:lnTo>
                    <a:pt x="211" y="497"/>
                  </a:lnTo>
                  <a:lnTo>
                    <a:pt x="211" y="509"/>
                  </a:lnTo>
                  <a:lnTo>
                    <a:pt x="211" y="521"/>
                  </a:lnTo>
                  <a:lnTo>
                    <a:pt x="211" y="534"/>
                  </a:lnTo>
                  <a:lnTo>
                    <a:pt x="211" y="547"/>
                  </a:lnTo>
                  <a:lnTo>
                    <a:pt x="213" y="553"/>
                  </a:lnTo>
                  <a:lnTo>
                    <a:pt x="215" y="558"/>
                  </a:lnTo>
                  <a:lnTo>
                    <a:pt x="211" y="563"/>
                  </a:lnTo>
                  <a:lnTo>
                    <a:pt x="212" y="565"/>
                  </a:lnTo>
                  <a:lnTo>
                    <a:pt x="213" y="567"/>
                  </a:lnTo>
                  <a:lnTo>
                    <a:pt x="207" y="568"/>
                  </a:lnTo>
                  <a:lnTo>
                    <a:pt x="203" y="568"/>
                  </a:lnTo>
                  <a:lnTo>
                    <a:pt x="200" y="558"/>
                  </a:lnTo>
                  <a:lnTo>
                    <a:pt x="199" y="547"/>
                  </a:lnTo>
                  <a:lnTo>
                    <a:pt x="197" y="535"/>
                  </a:lnTo>
                  <a:lnTo>
                    <a:pt x="194" y="525"/>
                  </a:lnTo>
                  <a:lnTo>
                    <a:pt x="191" y="509"/>
                  </a:lnTo>
                  <a:lnTo>
                    <a:pt x="189" y="495"/>
                  </a:lnTo>
                  <a:lnTo>
                    <a:pt x="185" y="479"/>
                  </a:lnTo>
                  <a:lnTo>
                    <a:pt x="183" y="465"/>
                  </a:lnTo>
                  <a:lnTo>
                    <a:pt x="180" y="450"/>
                  </a:lnTo>
                  <a:lnTo>
                    <a:pt x="177" y="435"/>
                  </a:lnTo>
                  <a:lnTo>
                    <a:pt x="173" y="420"/>
                  </a:lnTo>
                  <a:lnTo>
                    <a:pt x="170" y="406"/>
                  </a:lnTo>
                  <a:lnTo>
                    <a:pt x="160" y="374"/>
                  </a:lnTo>
                  <a:lnTo>
                    <a:pt x="151" y="343"/>
                  </a:lnTo>
                  <a:lnTo>
                    <a:pt x="141" y="311"/>
                  </a:lnTo>
                  <a:lnTo>
                    <a:pt x="133" y="281"/>
                  </a:lnTo>
                  <a:lnTo>
                    <a:pt x="123" y="251"/>
                  </a:lnTo>
                  <a:lnTo>
                    <a:pt x="113" y="221"/>
                  </a:lnTo>
                  <a:lnTo>
                    <a:pt x="103" y="191"/>
                  </a:lnTo>
                  <a:lnTo>
                    <a:pt x="93" y="162"/>
                  </a:lnTo>
                  <a:lnTo>
                    <a:pt x="90" y="152"/>
                  </a:lnTo>
                  <a:lnTo>
                    <a:pt x="86" y="144"/>
                  </a:lnTo>
                  <a:lnTo>
                    <a:pt x="82" y="135"/>
                  </a:lnTo>
                  <a:lnTo>
                    <a:pt x="78" y="129"/>
                  </a:lnTo>
                  <a:lnTo>
                    <a:pt x="72" y="120"/>
                  </a:lnTo>
                  <a:lnTo>
                    <a:pt x="69" y="112"/>
                  </a:lnTo>
                  <a:lnTo>
                    <a:pt x="64" y="104"/>
                  </a:lnTo>
                  <a:lnTo>
                    <a:pt x="61" y="97"/>
                  </a:lnTo>
                  <a:lnTo>
                    <a:pt x="53" y="87"/>
                  </a:lnTo>
                  <a:lnTo>
                    <a:pt x="49" y="78"/>
                  </a:lnTo>
                  <a:lnTo>
                    <a:pt x="44" y="68"/>
                  </a:lnTo>
                  <a:lnTo>
                    <a:pt x="36" y="60"/>
                  </a:lnTo>
                  <a:lnTo>
                    <a:pt x="37" y="68"/>
                  </a:lnTo>
                  <a:lnTo>
                    <a:pt x="39" y="77"/>
                  </a:lnTo>
                  <a:lnTo>
                    <a:pt x="41" y="85"/>
                  </a:lnTo>
                  <a:lnTo>
                    <a:pt x="45" y="93"/>
                  </a:lnTo>
                  <a:lnTo>
                    <a:pt x="47" y="101"/>
                  </a:lnTo>
                  <a:lnTo>
                    <a:pt x="49" y="111"/>
                  </a:lnTo>
                  <a:lnTo>
                    <a:pt x="51" y="120"/>
                  </a:lnTo>
                  <a:lnTo>
                    <a:pt x="53" y="130"/>
                  </a:lnTo>
                  <a:lnTo>
                    <a:pt x="63" y="181"/>
                  </a:lnTo>
                  <a:lnTo>
                    <a:pt x="73" y="234"/>
                  </a:lnTo>
                  <a:lnTo>
                    <a:pt x="81" y="287"/>
                  </a:lnTo>
                  <a:lnTo>
                    <a:pt x="90" y="340"/>
                  </a:lnTo>
                  <a:lnTo>
                    <a:pt x="95" y="392"/>
                  </a:lnTo>
                  <a:lnTo>
                    <a:pt x="102" y="445"/>
                  </a:lnTo>
                  <a:lnTo>
                    <a:pt x="107" y="499"/>
                  </a:lnTo>
                  <a:lnTo>
                    <a:pt x="112" y="553"/>
                  </a:lnTo>
                  <a:lnTo>
                    <a:pt x="112" y="558"/>
                  </a:lnTo>
                  <a:lnTo>
                    <a:pt x="114" y="567"/>
                  </a:lnTo>
                  <a:lnTo>
                    <a:pt x="114" y="578"/>
                  </a:lnTo>
                  <a:lnTo>
                    <a:pt x="114" y="589"/>
                  </a:lnTo>
                  <a:lnTo>
                    <a:pt x="114" y="600"/>
                  </a:lnTo>
                  <a:lnTo>
                    <a:pt x="114" y="611"/>
                  </a:lnTo>
                  <a:lnTo>
                    <a:pt x="114" y="622"/>
                  </a:lnTo>
                  <a:lnTo>
                    <a:pt x="115" y="633"/>
                  </a:lnTo>
                  <a:lnTo>
                    <a:pt x="116" y="644"/>
                  </a:lnTo>
                  <a:lnTo>
                    <a:pt x="119" y="656"/>
                  </a:lnTo>
                  <a:lnTo>
                    <a:pt x="118" y="658"/>
                  </a:lnTo>
                  <a:lnTo>
                    <a:pt x="116" y="662"/>
                  </a:lnTo>
                  <a:lnTo>
                    <a:pt x="110" y="661"/>
                  </a:lnTo>
                  <a:lnTo>
                    <a:pt x="106" y="656"/>
                  </a:lnTo>
                  <a:lnTo>
                    <a:pt x="108" y="647"/>
                  </a:lnTo>
                  <a:lnTo>
                    <a:pt x="105" y="640"/>
                  </a:lnTo>
                  <a:lnTo>
                    <a:pt x="101" y="631"/>
                  </a:lnTo>
                  <a:lnTo>
                    <a:pt x="99" y="623"/>
                  </a:lnTo>
                  <a:lnTo>
                    <a:pt x="93" y="614"/>
                  </a:lnTo>
                  <a:lnTo>
                    <a:pt x="91" y="606"/>
                  </a:lnTo>
                  <a:lnTo>
                    <a:pt x="86" y="596"/>
                  </a:lnTo>
                  <a:lnTo>
                    <a:pt x="81" y="590"/>
                  </a:lnTo>
                  <a:lnTo>
                    <a:pt x="78" y="583"/>
                  </a:lnTo>
                  <a:lnTo>
                    <a:pt x="74" y="576"/>
                  </a:lnTo>
                  <a:lnTo>
                    <a:pt x="71" y="570"/>
                  </a:lnTo>
                  <a:lnTo>
                    <a:pt x="70" y="565"/>
                  </a:lnTo>
                  <a:lnTo>
                    <a:pt x="66" y="565"/>
                  </a:lnTo>
                  <a:lnTo>
                    <a:pt x="66" y="567"/>
                  </a:lnTo>
                  <a:lnTo>
                    <a:pt x="67" y="577"/>
                  </a:lnTo>
                  <a:lnTo>
                    <a:pt x="69" y="588"/>
                  </a:lnTo>
                  <a:lnTo>
                    <a:pt x="69" y="599"/>
                  </a:lnTo>
                  <a:lnTo>
                    <a:pt x="70" y="610"/>
                  </a:lnTo>
                  <a:lnTo>
                    <a:pt x="70" y="620"/>
                  </a:lnTo>
                  <a:lnTo>
                    <a:pt x="70" y="631"/>
                  </a:lnTo>
                  <a:lnTo>
                    <a:pt x="70" y="641"/>
                  </a:lnTo>
                  <a:lnTo>
                    <a:pt x="70" y="652"/>
                  </a:lnTo>
                  <a:lnTo>
                    <a:pt x="70" y="658"/>
                  </a:lnTo>
                  <a:lnTo>
                    <a:pt x="71" y="665"/>
                  </a:lnTo>
                  <a:lnTo>
                    <a:pt x="72" y="672"/>
                  </a:lnTo>
                  <a:lnTo>
                    <a:pt x="73" y="678"/>
                  </a:lnTo>
                  <a:lnTo>
                    <a:pt x="73" y="685"/>
                  </a:lnTo>
                  <a:lnTo>
                    <a:pt x="73" y="691"/>
                  </a:lnTo>
                  <a:lnTo>
                    <a:pt x="73" y="699"/>
                  </a:lnTo>
                  <a:lnTo>
                    <a:pt x="73" y="707"/>
                  </a:lnTo>
                  <a:lnTo>
                    <a:pt x="69" y="707"/>
                  </a:lnTo>
                  <a:lnTo>
                    <a:pt x="66" y="707"/>
                  </a:lnTo>
                  <a:lnTo>
                    <a:pt x="61" y="703"/>
                  </a:lnTo>
                  <a:lnTo>
                    <a:pt x="60" y="700"/>
                  </a:lnTo>
                  <a:lnTo>
                    <a:pt x="61" y="690"/>
                  </a:lnTo>
                  <a:lnTo>
                    <a:pt x="60" y="679"/>
                  </a:lnTo>
                  <a:lnTo>
                    <a:pt x="59" y="668"/>
                  </a:lnTo>
                  <a:lnTo>
                    <a:pt x="61" y="659"/>
                  </a:lnTo>
                  <a:lnTo>
                    <a:pt x="59" y="647"/>
                  </a:lnTo>
                  <a:lnTo>
                    <a:pt x="58" y="636"/>
                  </a:lnTo>
                  <a:lnTo>
                    <a:pt x="57" y="625"/>
                  </a:lnTo>
                  <a:lnTo>
                    <a:pt x="57" y="614"/>
                  </a:lnTo>
                  <a:lnTo>
                    <a:pt x="55" y="602"/>
                  </a:lnTo>
                  <a:lnTo>
                    <a:pt x="53" y="592"/>
                  </a:lnTo>
                  <a:lnTo>
                    <a:pt x="52" y="580"/>
                  </a:lnTo>
                  <a:lnTo>
                    <a:pt x="52" y="570"/>
                  </a:lnTo>
                  <a:lnTo>
                    <a:pt x="48" y="559"/>
                  </a:lnTo>
                  <a:lnTo>
                    <a:pt x="50" y="551"/>
                  </a:lnTo>
                  <a:lnTo>
                    <a:pt x="53" y="546"/>
                  </a:lnTo>
                  <a:lnTo>
                    <a:pt x="56" y="542"/>
                  </a:lnTo>
                  <a:lnTo>
                    <a:pt x="58" y="537"/>
                  </a:lnTo>
                  <a:lnTo>
                    <a:pt x="66" y="540"/>
                  </a:lnTo>
                  <a:lnTo>
                    <a:pt x="72" y="546"/>
                  </a:lnTo>
                  <a:lnTo>
                    <a:pt x="81" y="551"/>
                  </a:lnTo>
                  <a:lnTo>
                    <a:pt x="82" y="544"/>
                  </a:lnTo>
                  <a:lnTo>
                    <a:pt x="83" y="537"/>
                  </a:lnTo>
                  <a:lnTo>
                    <a:pt x="83" y="531"/>
                  </a:lnTo>
                  <a:lnTo>
                    <a:pt x="84" y="524"/>
                  </a:lnTo>
                  <a:lnTo>
                    <a:pt x="84" y="518"/>
                  </a:lnTo>
                  <a:lnTo>
                    <a:pt x="84" y="511"/>
                  </a:lnTo>
                  <a:lnTo>
                    <a:pt x="83" y="505"/>
                  </a:lnTo>
                  <a:lnTo>
                    <a:pt x="83" y="499"/>
                  </a:lnTo>
                  <a:lnTo>
                    <a:pt x="82" y="473"/>
                  </a:lnTo>
                  <a:lnTo>
                    <a:pt x="82" y="447"/>
                  </a:lnTo>
                  <a:lnTo>
                    <a:pt x="80" y="422"/>
                  </a:lnTo>
                  <a:lnTo>
                    <a:pt x="78" y="397"/>
                  </a:lnTo>
                  <a:lnTo>
                    <a:pt x="75" y="370"/>
                  </a:lnTo>
                  <a:lnTo>
                    <a:pt x="73" y="345"/>
                  </a:lnTo>
                  <a:lnTo>
                    <a:pt x="70" y="320"/>
                  </a:lnTo>
                  <a:lnTo>
                    <a:pt x="70" y="295"/>
                  </a:lnTo>
                  <a:lnTo>
                    <a:pt x="61" y="218"/>
                  </a:lnTo>
                  <a:lnTo>
                    <a:pt x="56" y="203"/>
                  </a:lnTo>
                  <a:lnTo>
                    <a:pt x="52" y="190"/>
                  </a:lnTo>
                  <a:lnTo>
                    <a:pt x="49" y="176"/>
                  </a:lnTo>
                  <a:lnTo>
                    <a:pt x="48" y="163"/>
                  </a:lnTo>
                  <a:lnTo>
                    <a:pt x="46" y="150"/>
                  </a:lnTo>
                  <a:lnTo>
                    <a:pt x="45" y="136"/>
                  </a:lnTo>
                  <a:lnTo>
                    <a:pt x="42" y="123"/>
                  </a:lnTo>
                  <a:lnTo>
                    <a:pt x="40" y="111"/>
                  </a:lnTo>
                  <a:lnTo>
                    <a:pt x="36" y="103"/>
                  </a:lnTo>
                  <a:lnTo>
                    <a:pt x="35" y="97"/>
                  </a:lnTo>
                  <a:lnTo>
                    <a:pt x="31" y="87"/>
                  </a:lnTo>
                  <a:lnTo>
                    <a:pt x="29" y="78"/>
                  </a:lnTo>
                  <a:lnTo>
                    <a:pt x="27" y="69"/>
                  </a:lnTo>
                  <a:lnTo>
                    <a:pt x="25" y="62"/>
                  </a:lnTo>
                  <a:lnTo>
                    <a:pt x="22" y="54"/>
                  </a:lnTo>
                  <a:lnTo>
                    <a:pt x="18" y="46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1" y="23"/>
                  </a:lnTo>
                  <a:lnTo>
                    <a:pt x="8" y="19"/>
                  </a:lnTo>
                  <a:lnTo>
                    <a:pt x="5" y="13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8"/>
                  </a:lnTo>
                  <a:lnTo>
                    <a:pt x="16" y="12"/>
                  </a:lnTo>
                  <a:lnTo>
                    <a:pt x="19" y="18"/>
                  </a:lnTo>
                  <a:lnTo>
                    <a:pt x="23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54" name="Freeform 74"/>
            <p:cNvSpPr>
              <a:spLocks/>
            </p:cNvSpPr>
            <p:nvPr/>
          </p:nvSpPr>
          <p:spPr bwMode="auto">
            <a:xfrm>
              <a:off x="590" y="1836"/>
              <a:ext cx="72" cy="199"/>
            </a:xfrm>
            <a:custGeom>
              <a:avLst/>
              <a:gdLst>
                <a:gd name="T0" fmla="*/ 157 w 217"/>
                <a:gd name="T1" fmla="*/ 18 h 596"/>
                <a:gd name="T2" fmla="*/ 142 w 217"/>
                <a:gd name="T3" fmla="*/ 55 h 596"/>
                <a:gd name="T4" fmla="*/ 131 w 217"/>
                <a:gd name="T5" fmla="*/ 148 h 596"/>
                <a:gd name="T6" fmla="*/ 132 w 217"/>
                <a:gd name="T7" fmla="*/ 243 h 596"/>
                <a:gd name="T8" fmla="*/ 136 w 217"/>
                <a:gd name="T9" fmla="*/ 271 h 596"/>
                <a:gd name="T10" fmla="*/ 140 w 217"/>
                <a:gd name="T11" fmla="*/ 299 h 596"/>
                <a:gd name="T12" fmla="*/ 147 w 217"/>
                <a:gd name="T13" fmla="*/ 330 h 596"/>
                <a:gd name="T14" fmla="*/ 161 w 217"/>
                <a:gd name="T15" fmla="*/ 348 h 596"/>
                <a:gd name="T16" fmla="*/ 177 w 217"/>
                <a:gd name="T17" fmla="*/ 324 h 596"/>
                <a:gd name="T18" fmla="*/ 192 w 217"/>
                <a:gd name="T19" fmla="*/ 294 h 596"/>
                <a:gd name="T20" fmla="*/ 211 w 217"/>
                <a:gd name="T21" fmla="*/ 260 h 596"/>
                <a:gd name="T22" fmla="*/ 211 w 217"/>
                <a:gd name="T23" fmla="*/ 277 h 596"/>
                <a:gd name="T24" fmla="*/ 194 w 217"/>
                <a:gd name="T25" fmla="*/ 312 h 596"/>
                <a:gd name="T26" fmla="*/ 180 w 217"/>
                <a:gd name="T27" fmla="*/ 352 h 596"/>
                <a:gd name="T28" fmla="*/ 171 w 217"/>
                <a:gd name="T29" fmla="*/ 392 h 596"/>
                <a:gd name="T30" fmla="*/ 165 w 217"/>
                <a:gd name="T31" fmla="*/ 432 h 596"/>
                <a:gd name="T32" fmla="*/ 161 w 217"/>
                <a:gd name="T33" fmla="*/ 471 h 596"/>
                <a:gd name="T34" fmla="*/ 150 w 217"/>
                <a:gd name="T35" fmla="*/ 471 h 596"/>
                <a:gd name="T36" fmla="*/ 142 w 217"/>
                <a:gd name="T37" fmla="*/ 427 h 596"/>
                <a:gd name="T38" fmla="*/ 132 w 217"/>
                <a:gd name="T39" fmla="*/ 360 h 596"/>
                <a:gd name="T40" fmla="*/ 123 w 217"/>
                <a:gd name="T41" fmla="*/ 226 h 596"/>
                <a:gd name="T42" fmla="*/ 110 w 217"/>
                <a:gd name="T43" fmla="*/ 166 h 596"/>
                <a:gd name="T44" fmla="*/ 92 w 217"/>
                <a:gd name="T45" fmla="*/ 331 h 596"/>
                <a:gd name="T46" fmla="*/ 95 w 217"/>
                <a:gd name="T47" fmla="*/ 462 h 596"/>
                <a:gd name="T48" fmla="*/ 104 w 217"/>
                <a:gd name="T49" fmla="*/ 496 h 596"/>
                <a:gd name="T50" fmla="*/ 112 w 217"/>
                <a:gd name="T51" fmla="*/ 527 h 596"/>
                <a:gd name="T52" fmla="*/ 100 w 217"/>
                <a:gd name="T53" fmla="*/ 533 h 596"/>
                <a:gd name="T54" fmla="*/ 98 w 217"/>
                <a:gd name="T55" fmla="*/ 510 h 596"/>
                <a:gd name="T56" fmla="*/ 89 w 217"/>
                <a:gd name="T57" fmla="*/ 465 h 596"/>
                <a:gd name="T58" fmla="*/ 80 w 217"/>
                <a:gd name="T59" fmla="*/ 420 h 596"/>
                <a:gd name="T60" fmla="*/ 72 w 217"/>
                <a:gd name="T61" fmla="*/ 386 h 596"/>
                <a:gd name="T62" fmla="*/ 65 w 217"/>
                <a:gd name="T63" fmla="*/ 358 h 596"/>
                <a:gd name="T64" fmla="*/ 54 w 217"/>
                <a:gd name="T65" fmla="*/ 324 h 596"/>
                <a:gd name="T66" fmla="*/ 40 w 217"/>
                <a:gd name="T67" fmla="*/ 289 h 596"/>
                <a:gd name="T68" fmla="*/ 37 w 217"/>
                <a:gd name="T69" fmla="*/ 302 h 596"/>
                <a:gd name="T70" fmla="*/ 36 w 217"/>
                <a:gd name="T71" fmla="*/ 415 h 596"/>
                <a:gd name="T72" fmla="*/ 18 w 217"/>
                <a:gd name="T73" fmla="*/ 558 h 596"/>
                <a:gd name="T74" fmla="*/ 0 w 217"/>
                <a:gd name="T75" fmla="*/ 586 h 596"/>
                <a:gd name="T76" fmla="*/ 5 w 217"/>
                <a:gd name="T77" fmla="*/ 552 h 596"/>
                <a:gd name="T78" fmla="*/ 11 w 217"/>
                <a:gd name="T79" fmla="*/ 518 h 596"/>
                <a:gd name="T80" fmla="*/ 13 w 217"/>
                <a:gd name="T81" fmla="*/ 489 h 596"/>
                <a:gd name="T82" fmla="*/ 16 w 217"/>
                <a:gd name="T83" fmla="*/ 457 h 596"/>
                <a:gd name="T84" fmla="*/ 20 w 217"/>
                <a:gd name="T85" fmla="*/ 425 h 596"/>
                <a:gd name="T86" fmla="*/ 20 w 217"/>
                <a:gd name="T87" fmla="*/ 390 h 596"/>
                <a:gd name="T88" fmla="*/ 21 w 217"/>
                <a:gd name="T89" fmla="*/ 362 h 596"/>
                <a:gd name="T90" fmla="*/ 20 w 217"/>
                <a:gd name="T91" fmla="*/ 315 h 596"/>
                <a:gd name="T92" fmla="*/ 15 w 217"/>
                <a:gd name="T93" fmla="*/ 248 h 596"/>
                <a:gd name="T94" fmla="*/ 14 w 217"/>
                <a:gd name="T95" fmla="*/ 212 h 596"/>
                <a:gd name="T96" fmla="*/ 35 w 217"/>
                <a:gd name="T97" fmla="*/ 235 h 596"/>
                <a:gd name="T98" fmla="*/ 49 w 217"/>
                <a:gd name="T99" fmla="*/ 268 h 596"/>
                <a:gd name="T100" fmla="*/ 64 w 217"/>
                <a:gd name="T101" fmla="*/ 301 h 596"/>
                <a:gd name="T102" fmla="*/ 69 w 217"/>
                <a:gd name="T103" fmla="*/ 251 h 596"/>
                <a:gd name="T104" fmla="*/ 83 w 217"/>
                <a:gd name="T105" fmla="*/ 185 h 596"/>
                <a:gd name="T106" fmla="*/ 103 w 217"/>
                <a:gd name="T107" fmla="*/ 115 h 596"/>
                <a:gd name="T108" fmla="*/ 129 w 217"/>
                <a:gd name="T109" fmla="*/ 46 h 596"/>
                <a:gd name="T110" fmla="*/ 142 w 217"/>
                <a:gd name="T111" fmla="*/ 14 h 596"/>
                <a:gd name="T112" fmla="*/ 148 w 217"/>
                <a:gd name="T113" fmla="*/ 0 h 5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7"/>
                <a:gd name="T172" fmla="*/ 0 h 596"/>
                <a:gd name="T173" fmla="*/ 217 w 217"/>
                <a:gd name="T174" fmla="*/ 596 h 5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7" h="596">
                  <a:moveTo>
                    <a:pt x="161" y="20"/>
                  </a:moveTo>
                  <a:lnTo>
                    <a:pt x="159" y="20"/>
                  </a:lnTo>
                  <a:lnTo>
                    <a:pt x="158" y="19"/>
                  </a:lnTo>
                  <a:lnTo>
                    <a:pt x="157" y="18"/>
                  </a:lnTo>
                  <a:lnTo>
                    <a:pt x="149" y="23"/>
                  </a:lnTo>
                  <a:lnTo>
                    <a:pt x="146" y="33"/>
                  </a:lnTo>
                  <a:lnTo>
                    <a:pt x="144" y="43"/>
                  </a:lnTo>
                  <a:lnTo>
                    <a:pt x="142" y="55"/>
                  </a:lnTo>
                  <a:lnTo>
                    <a:pt x="136" y="78"/>
                  </a:lnTo>
                  <a:lnTo>
                    <a:pt x="133" y="101"/>
                  </a:lnTo>
                  <a:lnTo>
                    <a:pt x="131" y="124"/>
                  </a:lnTo>
                  <a:lnTo>
                    <a:pt x="131" y="148"/>
                  </a:lnTo>
                  <a:lnTo>
                    <a:pt x="129" y="171"/>
                  </a:lnTo>
                  <a:lnTo>
                    <a:pt x="131" y="196"/>
                  </a:lnTo>
                  <a:lnTo>
                    <a:pt x="131" y="219"/>
                  </a:lnTo>
                  <a:lnTo>
                    <a:pt x="132" y="243"/>
                  </a:lnTo>
                  <a:lnTo>
                    <a:pt x="134" y="249"/>
                  </a:lnTo>
                  <a:lnTo>
                    <a:pt x="134" y="256"/>
                  </a:lnTo>
                  <a:lnTo>
                    <a:pt x="135" y="264"/>
                  </a:lnTo>
                  <a:lnTo>
                    <a:pt x="136" y="271"/>
                  </a:lnTo>
                  <a:lnTo>
                    <a:pt x="137" y="278"/>
                  </a:lnTo>
                  <a:lnTo>
                    <a:pt x="139" y="286"/>
                  </a:lnTo>
                  <a:lnTo>
                    <a:pt x="138" y="291"/>
                  </a:lnTo>
                  <a:lnTo>
                    <a:pt x="140" y="299"/>
                  </a:lnTo>
                  <a:lnTo>
                    <a:pt x="143" y="307"/>
                  </a:lnTo>
                  <a:lnTo>
                    <a:pt x="144" y="314"/>
                  </a:lnTo>
                  <a:lnTo>
                    <a:pt x="146" y="323"/>
                  </a:lnTo>
                  <a:lnTo>
                    <a:pt x="147" y="330"/>
                  </a:lnTo>
                  <a:lnTo>
                    <a:pt x="149" y="338"/>
                  </a:lnTo>
                  <a:lnTo>
                    <a:pt x="153" y="345"/>
                  </a:lnTo>
                  <a:lnTo>
                    <a:pt x="157" y="354"/>
                  </a:lnTo>
                  <a:lnTo>
                    <a:pt x="161" y="348"/>
                  </a:lnTo>
                  <a:lnTo>
                    <a:pt x="166" y="343"/>
                  </a:lnTo>
                  <a:lnTo>
                    <a:pt x="169" y="336"/>
                  </a:lnTo>
                  <a:lnTo>
                    <a:pt x="173" y="331"/>
                  </a:lnTo>
                  <a:lnTo>
                    <a:pt x="177" y="324"/>
                  </a:lnTo>
                  <a:lnTo>
                    <a:pt x="180" y="318"/>
                  </a:lnTo>
                  <a:lnTo>
                    <a:pt x="183" y="311"/>
                  </a:lnTo>
                  <a:lnTo>
                    <a:pt x="188" y="307"/>
                  </a:lnTo>
                  <a:lnTo>
                    <a:pt x="192" y="294"/>
                  </a:lnTo>
                  <a:lnTo>
                    <a:pt x="198" y="285"/>
                  </a:lnTo>
                  <a:lnTo>
                    <a:pt x="202" y="274"/>
                  </a:lnTo>
                  <a:lnTo>
                    <a:pt x="208" y="263"/>
                  </a:lnTo>
                  <a:lnTo>
                    <a:pt x="211" y="260"/>
                  </a:lnTo>
                  <a:lnTo>
                    <a:pt x="215" y="260"/>
                  </a:lnTo>
                  <a:lnTo>
                    <a:pt x="216" y="265"/>
                  </a:lnTo>
                  <a:lnTo>
                    <a:pt x="217" y="270"/>
                  </a:lnTo>
                  <a:lnTo>
                    <a:pt x="211" y="277"/>
                  </a:lnTo>
                  <a:lnTo>
                    <a:pt x="208" y="287"/>
                  </a:lnTo>
                  <a:lnTo>
                    <a:pt x="203" y="294"/>
                  </a:lnTo>
                  <a:lnTo>
                    <a:pt x="200" y="303"/>
                  </a:lnTo>
                  <a:lnTo>
                    <a:pt x="194" y="312"/>
                  </a:lnTo>
                  <a:lnTo>
                    <a:pt x="190" y="322"/>
                  </a:lnTo>
                  <a:lnTo>
                    <a:pt x="187" y="332"/>
                  </a:lnTo>
                  <a:lnTo>
                    <a:pt x="183" y="342"/>
                  </a:lnTo>
                  <a:lnTo>
                    <a:pt x="180" y="352"/>
                  </a:lnTo>
                  <a:lnTo>
                    <a:pt x="177" y="362"/>
                  </a:lnTo>
                  <a:lnTo>
                    <a:pt x="175" y="371"/>
                  </a:lnTo>
                  <a:lnTo>
                    <a:pt x="172" y="382"/>
                  </a:lnTo>
                  <a:lnTo>
                    <a:pt x="171" y="392"/>
                  </a:lnTo>
                  <a:lnTo>
                    <a:pt x="171" y="402"/>
                  </a:lnTo>
                  <a:lnTo>
                    <a:pt x="168" y="412"/>
                  </a:lnTo>
                  <a:lnTo>
                    <a:pt x="166" y="422"/>
                  </a:lnTo>
                  <a:lnTo>
                    <a:pt x="165" y="432"/>
                  </a:lnTo>
                  <a:lnTo>
                    <a:pt x="165" y="442"/>
                  </a:lnTo>
                  <a:lnTo>
                    <a:pt x="164" y="452"/>
                  </a:lnTo>
                  <a:lnTo>
                    <a:pt x="162" y="462"/>
                  </a:lnTo>
                  <a:lnTo>
                    <a:pt x="161" y="471"/>
                  </a:lnTo>
                  <a:lnTo>
                    <a:pt x="161" y="481"/>
                  </a:lnTo>
                  <a:lnTo>
                    <a:pt x="156" y="484"/>
                  </a:lnTo>
                  <a:lnTo>
                    <a:pt x="151" y="484"/>
                  </a:lnTo>
                  <a:lnTo>
                    <a:pt x="150" y="471"/>
                  </a:lnTo>
                  <a:lnTo>
                    <a:pt x="149" y="460"/>
                  </a:lnTo>
                  <a:lnTo>
                    <a:pt x="147" y="448"/>
                  </a:lnTo>
                  <a:lnTo>
                    <a:pt x="145" y="438"/>
                  </a:lnTo>
                  <a:lnTo>
                    <a:pt x="142" y="427"/>
                  </a:lnTo>
                  <a:lnTo>
                    <a:pt x="139" y="416"/>
                  </a:lnTo>
                  <a:lnTo>
                    <a:pt x="138" y="405"/>
                  </a:lnTo>
                  <a:lnTo>
                    <a:pt x="138" y="394"/>
                  </a:lnTo>
                  <a:lnTo>
                    <a:pt x="132" y="360"/>
                  </a:lnTo>
                  <a:lnTo>
                    <a:pt x="128" y="326"/>
                  </a:lnTo>
                  <a:lnTo>
                    <a:pt x="125" y="293"/>
                  </a:lnTo>
                  <a:lnTo>
                    <a:pt x="124" y="260"/>
                  </a:lnTo>
                  <a:lnTo>
                    <a:pt x="123" y="226"/>
                  </a:lnTo>
                  <a:lnTo>
                    <a:pt x="122" y="193"/>
                  </a:lnTo>
                  <a:lnTo>
                    <a:pt x="121" y="159"/>
                  </a:lnTo>
                  <a:lnTo>
                    <a:pt x="121" y="126"/>
                  </a:lnTo>
                  <a:lnTo>
                    <a:pt x="110" y="166"/>
                  </a:lnTo>
                  <a:lnTo>
                    <a:pt x="103" y="208"/>
                  </a:lnTo>
                  <a:lnTo>
                    <a:pt x="98" y="248"/>
                  </a:lnTo>
                  <a:lnTo>
                    <a:pt x="94" y="290"/>
                  </a:lnTo>
                  <a:lnTo>
                    <a:pt x="92" y="331"/>
                  </a:lnTo>
                  <a:lnTo>
                    <a:pt x="92" y="371"/>
                  </a:lnTo>
                  <a:lnTo>
                    <a:pt x="93" y="412"/>
                  </a:lnTo>
                  <a:lnTo>
                    <a:pt x="97" y="454"/>
                  </a:lnTo>
                  <a:lnTo>
                    <a:pt x="95" y="462"/>
                  </a:lnTo>
                  <a:lnTo>
                    <a:pt x="98" y="470"/>
                  </a:lnTo>
                  <a:lnTo>
                    <a:pt x="99" y="479"/>
                  </a:lnTo>
                  <a:lnTo>
                    <a:pt x="102" y="488"/>
                  </a:lnTo>
                  <a:lnTo>
                    <a:pt x="104" y="496"/>
                  </a:lnTo>
                  <a:lnTo>
                    <a:pt x="106" y="504"/>
                  </a:lnTo>
                  <a:lnTo>
                    <a:pt x="108" y="512"/>
                  </a:lnTo>
                  <a:lnTo>
                    <a:pt x="109" y="522"/>
                  </a:lnTo>
                  <a:lnTo>
                    <a:pt x="112" y="527"/>
                  </a:lnTo>
                  <a:lnTo>
                    <a:pt x="111" y="536"/>
                  </a:lnTo>
                  <a:lnTo>
                    <a:pt x="108" y="537"/>
                  </a:lnTo>
                  <a:lnTo>
                    <a:pt x="105" y="537"/>
                  </a:lnTo>
                  <a:lnTo>
                    <a:pt x="100" y="533"/>
                  </a:lnTo>
                  <a:lnTo>
                    <a:pt x="98" y="529"/>
                  </a:lnTo>
                  <a:lnTo>
                    <a:pt x="97" y="524"/>
                  </a:lnTo>
                  <a:lnTo>
                    <a:pt x="97" y="520"/>
                  </a:lnTo>
                  <a:lnTo>
                    <a:pt x="98" y="510"/>
                  </a:lnTo>
                  <a:lnTo>
                    <a:pt x="97" y="501"/>
                  </a:lnTo>
                  <a:lnTo>
                    <a:pt x="93" y="489"/>
                  </a:lnTo>
                  <a:lnTo>
                    <a:pt x="92" y="477"/>
                  </a:lnTo>
                  <a:lnTo>
                    <a:pt x="89" y="465"/>
                  </a:lnTo>
                  <a:lnTo>
                    <a:pt x="88" y="454"/>
                  </a:lnTo>
                  <a:lnTo>
                    <a:pt x="84" y="442"/>
                  </a:lnTo>
                  <a:lnTo>
                    <a:pt x="82" y="431"/>
                  </a:lnTo>
                  <a:lnTo>
                    <a:pt x="80" y="420"/>
                  </a:lnTo>
                  <a:lnTo>
                    <a:pt x="78" y="410"/>
                  </a:lnTo>
                  <a:lnTo>
                    <a:pt x="76" y="401"/>
                  </a:lnTo>
                  <a:lnTo>
                    <a:pt x="75" y="394"/>
                  </a:lnTo>
                  <a:lnTo>
                    <a:pt x="72" y="386"/>
                  </a:lnTo>
                  <a:lnTo>
                    <a:pt x="71" y="379"/>
                  </a:lnTo>
                  <a:lnTo>
                    <a:pt x="69" y="371"/>
                  </a:lnTo>
                  <a:lnTo>
                    <a:pt x="67" y="365"/>
                  </a:lnTo>
                  <a:lnTo>
                    <a:pt x="65" y="358"/>
                  </a:lnTo>
                  <a:lnTo>
                    <a:pt x="62" y="352"/>
                  </a:lnTo>
                  <a:lnTo>
                    <a:pt x="59" y="342"/>
                  </a:lnTo>
                  <a:lnTo>
                    <a:pt x="57" y="333"/>
                  </a:lnTo>
                  <a:lnTo>
                    <a:pt x="54" y="324"/>
                  </a:lnTo>
                  <a:lnTo>
                    <a:pt x="50" y="316"/>
                  </a:lnTo>
                  <a:lnTo>
                    <a:pt x="47" y="307"/>
                  </a:lnTo>
                  <a:lnTo>
                    <a:pt x="44" y="299"/>
                  </a:lnTo>
                  <a:lnTo>
                    <a:pt x="40" y="289"/>
                  </a:lnTo>
                  <a:lnTo>
                    <a:pt x="38" y="281"/>
                  </a:lnTo>
                  <a:lnTo>
                    <a:pt x="37" y="288"/>
                  </a:lnTo>
                  <a:lnTo>
                    <a:pt x="37" y="296"/>
                  </a:lnTo>
                  <a:lnTo>
                    <a:pt x="37" y="302"/>
                  </a:lnTo>
                  <a:lnTo>
                    <a:pt x="38" y="309"/>
                  </a:lnTo>
                  <a:lnTo>
                    <a:pt x="37" y="343"/>
                  </a:lnTo>
                  <a:lnTo>
                    <a:pt x="37" y="379"/>
                  </a:lnTo>
                  <a:lnTo>
                    <a:pt x="36" y="415"/>
                  </a:lnTo>
                  <a:lnTo>
                    <a:pt x="34" y="452"/>
                  </a:lnTo>
                  <a:lnTo>
                    <a:pt x="29" y="487"/>
                  </a:lnTo>
                  <a:lnTo>
                    <a:pt x="25" y="523"/>
                  </a:lnTo>
                  <a:lnTo>
                    <a:pt x="18" y="558"/>
                  </a:lnTo>
                  <a:lnTo>
                    <a:pt x="10" y="592"/>
                  </a:lnTo>
                  <a:lnTo>
                    <a:pt x="5" y="595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2" y="578"/>
                  </a:lnTo>
                  <a:lnTo>
                    <a:pt x="3" y="568"/>
                  </a:lnTo>
                  <a:lnTo>
                    <a:pt x="5" y="560"/>
                  </a:lnTo>
                  <a:lnTo>
                    <a:pt x="5" y="552"/>
                  </a:lnTo>
                  <a:lnTo>
                    <a:pt x="6" y="543"/>
                  </a:lnTo>
                  <a:lnTo>
                    <a:pt x="6" y="534"/>
                  </a:lnTo>
                  <a:lnTo>
                    <a:pt x="7" y="526"/>
                  </a:lnTo>
                  <a:lnTo>
                    <a:pt x="11" y="518"/>
                  </a:lnTo>
                  <a:lnTo>
                    <a:pt x="10" y="509"/>
                  </a:lnTo>
                  <a:lnTo>
                    <a:pt x="12" y="507"/>
                  </a:lnTo>
                  <a:lnTo>
                    <a:pt x="12" y="497"/>
                  </a:lnTo>
                  <a:lnTo>
                    <a:pt x="13" y="489"/>
                  </a:lnTo>
                  <a:lnTo>
                    <a:pt x="13" y="480"/>
                  </a:lnTo>
                  <a:lnTo>
                    <a:pt x="15" y="474"/>
                  </a:lnTo>
                  <a:lnTo>
                    <a:pt x="15" y="465"/>
                  </a:lnTo>
                  <a:lnTo>
                    <a:pt x="16" y="457"/>
                  </a:lnTo>
                  <a:lnTo>
                    <a:pt x="16" y="449"/>
                  </a:lnTo>
                  <a:lnTo>
                    <a:pt x="15" y="443"/>
                  </a:lnTo>
                  <a:lnTo>
                    <a:pt x="17" y="434"/>
                  </a:lnTo>
                  <a:lnTo>
                    <a:pt x="20" y="425"/>
                  </a:lnTo>
                  <a:lnTo>
                    <a:pt x="20" y="416"/>
                  </a:lnTo>
                  <a:lnTo>
                    <a:pt x="21" y="408"/>
                  </a:lnTo>
                  <a:lnTo>
                    <a:pt x="20" y="399"/>
                  </a:lnTo>
                  <a:lnTo>
                    <a:pt x="20" y="390"/>
                  </a:lnTo>
                  <a:lnTo>
                    <a:pt x="21" y="381"/>
                  </a:lnTo>
                  <a:lnTo>
                    <a:pt x="23" y="375"/>
                  </a:lnTo>
                  <a:lnTo>
                    <a:pt x="20" y="367"/>
                  </a:lnTo>
                  <a:lnTo>
                    <a:pt x="21" y="362"/>
                  </a:lnTo>
                  <a:lnTo>
                    <a:pt x="23" y="355"/>
                  </a:lnTo>
                  <a:lnTo>
                    <a:pt x="23" y="349"/>
                  </a:lnTo>
                  <a:lnTo>
                    <a:pt x="20" y="332"/>
                  </a:lnTo>
                  <a:lnTo>
                    <a:pt x="20" y="315"/>
                  </a:lnTo>
                  <a:lnTo>
                    <a:pt x="18" y="298"/>
                  </a:lnTo>
                  <a:lnTo>
                    <a:pt x="18" y="281"/>
                  </a:lnTo>
                  <a:lnTo>
                    <a:pt x="16" y="265"/>
                  </a:lnTo>
                  <a:lnTo>
                    <a:pt x="15" y="248"/>
                  </a:lnTo>
                  <a:lnTo>
                    <a:pt x="11" y="233"/>
                  </a:lnTo>
                  <a:lnTo>
                    <a:pt x="7" y="220"/>
                  </a:lnTo>
                  <a:lnTo>
                    <a:pt x="9" y="215"/>
                  </a:lnTo>
                  <a:lnTo>
                    <a:pt x="14" y="212"/>
                  </a:lnTo>
                  <a:lnTo>
                    <a:pt x="20" y="214"/>
                  </a:lnTo>
                  <a:lnTo>
                    <a:pt x="24" y="221"/>
                  </a:lnTo>
                  <a:lnTo>
                    <a:pt x="28" y="227"/>
                  </a:lnTo>
                  <a:lnTo>
                    <a:pt x="35" y="235"/>
                  </a:lnTo>
                  <a:lnTo>
                    <a:pt x="38" y="242"/>
                  </a:lnTo>
                  <a:lnTo>
                    <a:pt x="42" y="251"/>
                  </a:lnTo>
                  <a:lnTo>
                    <a:pt x="45" y="258"/>
                  </a:lnTo>
                  <a:lnTo>
                    <a:pt x="49" y="268"/>
                  </a:lnTo>
                  <a:lnTo>
                    <a:pt x="53" y="276"/>
                  </a:lnTo>
                  <a:lnTo>
                    <a:pt x="56" y="285"/>
                  </a:lnTo>
                  <a:lnTo>
                    <a:pt x="59" y="292"/>
                  </a:lnTo>
                  <a:lnTo>
                    <a:pt x="64" y="301"/>
                  </a:lnTo>
                  <a:lnTo>
                    <a:pt x="66" y="301"/>
                  </a:lnTo>
                  <a:lnTo>
                    <a:pt x="66" y="283"/>
                  </a:lnTo>
                  <a:lnTo>
                    <a:pt x="67" y="267"/>
                  </a:lnTo>
                  <a:lnTo>
                    <a:pt x="69" y="251"/>
                  </a:lnTo>
                  <a:lnTo>
                    <a:pt x="72" y="234"/>
                  </a:lnTo>
                  <a:lnTo>
                    <a:pt x="76" y="218"/>
                  </a:lnTo>
                  <a:lnTo>
                    <a:pt x="80" y="201"/>
                  </a:lnTo>
                  <a:lnTo>
                    <a:pt x="83" y="185"/>
                  </a:lnTo>
                  <a:lnTo>
                    <a:pt x="89" y="169"/>
                  </a:lnTo>
                  <a:lnTo>
                    <a:pt x="92" y="150"/>
                  </a:lnTo>
                  <a:lnTo>
                    <a:pt x="98" y="134"/>
                  </a:lnTo>
                  <a:lnTo>
                    <a:pt x="103" y="115"/>
                  </a:lnTo>
                  <a:lnTo>
                    <a:pt x="110" y="99"/>
                  </a:lnTo>
                  <a:lnTo>
                    <a:pt x="115" y="81"/>
                  </a:lnTo>
                  <a:lnTo>
                    <a:pt x="123" y="64"/>
                  </a:lnTo>
                  <a:lnTo>
                    <a:pt x="129" y="46"/>
                  </a:lnTo>
                  <a:lnTo>
                    <a:pt x="139" y="30"/>
                  </a:lnTo>
                  <a:lnTo>
                    <a:pt x="140" y="25"/>
                  </a:lnTo>
                  <a:lnTo>
                    <a:pt x="142" y="20"/>
                  </a:lnTo>
                  <a:lnTo>
                    <a:pt x="142" y="14"/>
                  </a:lnTo>
                  <a:lnTo>
                    <a:pt x="143" y="10"/>
                  </a:lnTo>
                  <a:lnTo>
                    <a:pt x="143" y="4"/>
                  </a:lnTo>
                  <a:lnTo>
                    <a:pt x="145" y="1"/>
                  </a:lnTo>
                  <a:lnTo>
                    <a:pt x="148" y="0"/>
                  </a:lnTo>
                  <a:lnTo>
                    <a:pt x="155" y="2"/>
                  </a:lnTo>
                  <a:lnTo>
                    <a:pt x="158" y="11"/>
                  </a:lnTo>
                  <a:lnTo>
                    <a:pt x="161" y="2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55" name="Freeform 75"/>
            <p:cNvSpPr>
              <a:spLocks/>
            </p:cNvSpPr>
            <p:nvPr/>
          </p:nvSpPr>
          <p:spPr bwMode="auto">
            <a:xfrm>
              <a:off x="894" y="2065"/>
              <a:ext cx="4" cy="4"/>
            </a:xfrm>
            <a:custGeom>
              <a:avLst/>
              <a:gdLst>
                <a:gd name="T0" fmla="*/ 13 w 13"/>
                <a:gd name="T1" fmla="*/ 7 h 11"/>
                <a:gd name="T2" fmla="*/ 10 w 13"/>
                <a:gd name="T3" fmla="*/ 10 h 11"/>
                <a:gd name="T4" fmla="*/ 5 w 13"/>
                <a:gd name="T5" fmla="*/ 11 h 11"/>
                <a:gd name="T6" fmla="*/ 0 w 13"/>
                <a:gd name="T7" fmla="*/ 11 h 11"/>
                <a:gd name="T8" fmla="*/ 2 w 13"/>
                <a:gd name="T9" fmla="*/ 4 h 11"/>
                <a:gd name="T10" fmla="*/ 6 w 13"/>
                <a:gd name="T11" fmla="*/ 0 h 11"/>
                <a:gd name="T12" fmla="*/ 11 w 13"/>
                <a:gd name="T13" fmla="*/ 2 h 11"/>
                <a:gd name="T14" fmla="*/ 13 w 13"/>
                <a:gd name="T15" fmla="*/ 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1"/>
                <a:gd name="T26" fmla="*/ 13 w 13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1">
                  <a:moveTo>
                    <a:pt x="13" y="7"/>
                  </a:moveTo>
                  <a:lnTo>
                    <a:pt x="10" y="10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0" y="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00B050"/>
                </a:solidFill>
              </a:rPr>
              <a:t>Evolução da Agricultura</a:t>
            </a:r>
            <a:endParaRPr lang="pt-BR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Graphic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8" y="557213"/>
            <a:ext cx="6181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23850" y="4819650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19088" y="52228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1900</a:t>
            </a:r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481138" y="5189863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1950</a:t>
            </a:r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58813" y="4683125"/>
            <a:ext cx="109537" cy="498475"/>
            <a:chOff x="369" y="3207"/>
            <a:chExt cx="69" cy="314"/>
          </a:xfrm>
        </p:grpSpPr>
        <p:sp>
          <p:nvSpPr>
            <p:cNvPr id="12668" name="Line 1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669" name="Line 1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894156" y="4648200"/>
            <a:ext cx="109538" cy="498475"/>
            <a:chOff x="369" y="3207"/>
            <a:chExt cx="69" cy="314"/>
          </a:xfrm>
        </p:grpSpPr>
        <p:sp>
          <p:nvSpPr>
            <p:cNvPr id="12666" name="Line 15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667" name="Line 16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303" name="Rectangle 396"/>
          <p:cNvSpPr>
            <a:spLocks noChangeArrowheads="1"/>
          </p:cNvSpPr>
          <p:nvPr/>
        </p:nvSpPr>
        <p:spPr bwMode="auto">
          <a:xfrm>
            <a:off x="276225" y="2433638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12304" name="Text Box 397"/>
          <p:cNvSpPr txBox="1">
            <a:spLocks noChangeArrowheads="1"/>
          </p:cNvSpPr>
          <p:nvPr/>
        </p:nvSpPr>
        <p:spPr bwMode="auto">
          <a:xfrm>
            <a:off x="8208963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2000</a:t>
            </a:r>
            <a:endParaRPr lang="en-US"/>
          </a:p>
        </p:txBody>
      </p:sp>
      <p:sp>
        <p:nvSpPr>
          <p:cNvPr id="12305" name="Text Box 398"/>
          <p:cNvSpPr txBox="1">
            <a:spLocks noChangeArrowheads="1"/>
          </p:cNvSpPr>
          <p:nvPr/>
        </p:nvSpPr>
        <p:spPr bwMode="auto">
          <a:xfrm>
            <a:off x="6572250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1800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306" name="Text Box 399"/>
          <p:cNvSpPr txBox="1">
            <a:spLocks noChangeArrowheads="1"/>
          </p:cNvSpPr>
          <p:nvPr/>
        </p:nvSpPr>
        <p:spPr bwMode="auto">
          <a:xfrm>
            <a:off x="5295900" y="2830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307" name="Text Box 400"/>
          <p:cNvSpPr txBox="1">
            <a:spLocks noChangeArrowheads="1"/>
          </p:cNvSpPr>
          <p:nvPr/>
        </p:nvSpPr>
        <p:spPr bwMode="auto">
          <a:xfrm>
            <a:off x="7108825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1900</a:t>
            </a:r>
            <a:endParaRPr lang="en-US"/>
          </a:p>
        </p:txBody>
      </p:sp>
      <p:sp>
        <p:nvSpPr>
          <p:cNvPr id="12308" name="Text Box 401"/>
          <p:cNvSpPr txBox="1">
            <a:spLocks noChangeArrowheads="1"/>
          </p:cNvSpPr>
          <p:nvPr/>
        </p:nvSpPr>
        <p:spPr bwMode="auto">
          <a:xfrm>
            <a:off x="7648575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1950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2" name="Group 402"/>
          <p:cNvGrpSpPr>
            <a:grpSpLocks/>
          </p:cNvGrpSpPr>
          <p:nvPr/>
        </p:nvGrpSpPr>
        <p:grpSpPr bwMode="auto">
          <a:xfrm>
            <a:off x="611188" y="2297113"/>
            <a:ext cx="109537" cy="498475"/>
            <a:chOff x="369" y="3207"/>
            <a:chExt cx="69" cy="314"/>
          </a:xfrm>
        </p:grpSpPr>
        <p:sp>
          <p:nvSpPr>
            <p:cNvPr id="12334" name="Line 403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35" name="Line 404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405"/>
          <p:cNvGrpSpPr>
            <a:grpSpLocks/>
          </p:cNvGrpSpPr>
          <p:nvPr/>
        </p:nvGrpSpPr>
        <p:grpSpPr bwMode="auto">
          <a:xfrm>
            <a:off x="5446713" y="2297113"/>
            <a:ext cx="109537" cy="498475"/>
            <a:chOff x="369" y="3207"/>
            <a:chExt cx="69" cy="314"/>
          </a:xfrm>
        </p:grpSpPr>
        <p:sp>
          <p:nvSpPr>
            <p:cNvPr id="12332" name="Line 406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33" name="Line 407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408"/>
          <p:cNvGrpSpPr>
            <a:grpSpLocks/>
          </p:cNvGrpSpPr>
          <p:nvPr/>
        </p:nvGrpSpPr>
        <p:grpSpPr bwMode="auto">
          <a:xfrm>
            <a:off x="6919913" y="2297113"/>
            <a:ext cx="109537" cy="498475"/>
            <a:chOff x="369" y="3207"/>
            <a:chExt cx="69" cy="314"/>
          </a:xfrm>
        </p:grpSpPr>
        <p:sp>
          <p:nvSpPr>
            <p:cNvPr id="12330" name="Line 409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31" name="Line 410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411"/>
          <p:cNvGrpSpPr>
            <a:grpSpLocks/>
          </p:cNvGrpSpPr>
          <p:nvPr/>
        </p:nvGrpSpPr>
        <p:grpSpPr bwMode="auto">
          <a:xfrm>
            <a:off x="7464425" y="2297113"/>
            <a:ext cx="109538" cy="498475"/>
            <a:chOff x="369" y="3207"/>
            <a:chExt cx="69" cy="314"/>
          </a:xfrm>
        </p:grpSpPr>
        <p:sp>
          <p:nvSpPr>
            <p:cNvPr id="12328" name="Line 41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9" name="Line 41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414"/>
          <p:cNvGrpSpPr>
            <a:grpSpLocks/>
          </p:cNvGrpSpPr>
          <p:nvPr/>
        </p:nvGrpSpPr>
        <p:grpSpPr bwMode="auto">
          <a:xfrm>
            <a:off x="8004175" y="2297113"/>
            <a:ext cx="109538" cy="498475"/>
            <a:chOff x="369" y="3207"/>
            <a:chExt cx="69" cy="314"/>
          </a:xfrm>
        </p:grpSpPr>
        <p:sp>
          <p:nvSpPr>
            <p:cNvPr id="12326" name="Line 415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7" name="Line 416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417"/>
          <p:cNvGrpSpPr>
            <a:grpSpLocks/>
          </p:cNvGrpSpPr>
          <p:nvPr/>
        </p:nvGrpSpPr>
        <p:grpSpPr bwMode="auto">
          <a:xfrm>
            <a:off x="8562975" y="2297113"/>
            <a:ext cx="109538" cy="498475"/>
            <a:chOff x="369" y="3207"/>
            <a:chExt cx="69" cy="314"/>
          </a:xfrm>
        </p:grpSpPr>
        <p:sp>
          <p:nvSpPr>
            <p:cNvPr id="12324" name="Line 418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5" name="Line 419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315" name="Text Box 420"/>
          <p:cNvSpPr txBox="1">
            <a:spLocks noChangeArrowheads="1"/>
          </p:cNvSpPr>
          <p:nvPr/>
        </p:nvSpPr>
        <p:spPr bwMode="auto">
          <a:xfrm>
            <a:off x="5983288" y="28321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1400</a:t>
            </a:r>
            <a:endParaRPr lang="en-US"/>
          </a:p>
        </p:txBody>
      </p:sp>
      <p:grpSp>
        <p:nvGrpSpPr>
          <p:cNvPr id="18" name="Group 421"/>
          <p:cNvGrpSpPr>
            <a:grpSpLocks/>
          </p:cNvGrpSpPr>
          <p:nvPr/>
        </p:nvGrpSpPr>
        <p:grpSpPr bwMode="auto">
          <a:xfrm>
            <a:off x="6396038" y="2298700"/>
            <a:ext cx="109537" cy="498475"/>
            <a:chOff x="369" y="3207"/>
            <a:chExt cx="69" cy="314"/>
          </a:xfrm>
        </p:grpSpPr>
        <p:sp>
          <p:nvSpPr>
            <p:cNvPr id="12322" name="Line 42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3" name="Line 42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317" name="Text Box 424"/>
          <p:cNvSpPr txBox="1">
            <a:spLocks noChangeArrowheads="1"/>
          </p:cNvSpPr>
          <p:nvPr/>
        </p:nvSpPr>
        <p:spPr bwMode="auto">
          <a:xfrm>
            <a:off x="55563" y="283686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10.000 a.C.</a:t>
            </a:r>
            <a:endParaRPr lang="en-US"/>
          </a:p>
        </p:txBody>
      </p:sp>
      <p:sp>
        <p:nvSpPr>
          <p:cNvPr id="13737" name="Text Box 425"/>
          <p:cNvSpPr txBox="1">
            <a:spLocks noChangeArrowheads="1"/>
          </p:cNvSpPr>
          <p:nvPr/>
        </p:nvSpPr>
        <p:spPr bwMode="auto">
          <a:xfrm>
            <a:off x="1684338" y="5081588"/>
            <a:ext cx="58943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700">
                <a:solidFill>
                  <a:srgbClr val="FF0000"/>
                </a:solidFill>
                <a:latin typeface="Verdana" pitchFamily="34" charset="0"/>
              </a:rPr>
              <a:t>Aprimoramento da tecnologia</a:t>
            </a:r>
          </a:p>
          <a:p>
            <a:pPr algn="ctr">
              <a:defRPr/>
            </a:pPr>
            <a:r>
              <a:rPr lang="pt-BR" sz="1700">
                <a:solidFill>
                  <a:srgbClr val="FF0000"/>
                </a:solidFill>
                <a:latin typeface="Verdana" pitchFamily="34" charset="0"/>
              </a:rPr>
              <a:t>Agro química, máquinas e implementos</a:t>
            </a:r>
          </a:p>
          <a:p>
            <a:pPr algn="ctr">
              <a:defRPr/>
            </a:pPr>
            <a:r>
              <a:rPr lang="pt-BR" sz="1700">
                <a:solidFill>
                  <a:srgbClr val="FF0000"/>
                </a:solidFill>
                <a:latin typeface="Verdana" pitchFamily="34" charset="0"/>
              </a:rPr>
              <a:t>1959 – Primeira fábrica de tratores no Brasil – CBT</a:t>
            </a:r>
          </a:p>
          <a:p>
            <a:pPr algn="ctr">
              <a:defRPr/>
            </a:pPr>
            <a:r>
              <a:rPr lang="pt-BR" sz="1700">
                <a:solidFill>
                  <a:srgbClr val="FF0000"/>
                </a:solidFill>
                <a:latin typeface="Verdana" pitchFamily="34" charset="0"/>
              </a:rPr>
              <a:t>Desenvolvimento do sistema de produção em escala</a:t>
            </a:r>
          </a:p>
          <a:p>
            <a:pPr algn="ctr">
              <a:defRPr/>
            </a:pPr>
            <a:r>
              <a:rPr lang="pt-BR" sz="1700">
                <a:solidFill>
                  <a:srgbClr val="FF0000"/>
                </a:solidFill>
                <a:latin typeface="Verdana" pitchFamily="34" charset="0"/>
              </a:rPr>
              <a:t>Surgimento de grandes agroindústrias</a:t>
            </a:r>
          </a:p>
        </p:txBody>
      </p:sp>
      <p:pic>
        <p:nvPicPr>
          <p:cNvPr id="12319" name="Picture 4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30098">
            <a:off x="366713" y="3392488"/>
            <a:ext cx="1536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427" descr="Graphic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0100" y="3406775"/>
            <a:ext cx="16414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428" descr="Graphic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3575" y="3386138"/>
            <a:ext cx="63817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9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0" y="5491163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58813" y="5354638"/>
            <a:ext cx="109537" cy="498475"/>
            <a:chOff x="369" y="3207"/>
            <a:chExt cx="69" cy="314"/>
          </a:xfrm>
        </p:grpSpPr>
        <p:sp>
          <p:nvSpPr>
            <p:cNvPr id="14729" name="Line 9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30" name="Line 10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362950" y="5354638"/>
            <a:ext cx="109538" cy="498475"/>
            <a:chOff x="369" y="3207"/>
            <a:chExt cx="69" cy="314"/>
          </a:xfrm>
        </p:grpSpPr>
        <p:sp>
          <p:nvSpPr>
            <p:cNvPr id="14727" name="Line 1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28" name="Line 1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346" name="Line 14"/>
          <p:cNvSpPr>
            <a:spLocks noChangeShapeType="1"/>
          </p:cNvSpPr>
          <p:nvPr/>
        </p:nvSpPr>
        <p:spPr bwMode="auto">
          <a:xfrm>
            <a:off x="4292600" y="1536700"/>
            <a:ext cx="206057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7" name="Line 15"/>
          <p:cNvSpPr>
            <a:spLocks noChangeShapeType="1"/>
          </p:cNvSpPr>
          <p:nvPr/>
        </p:nvSpPr>
        <p:spPr bwMode="auto">
          <a:xfrm>
            <a:off x="1352550" y="4556125"/>
            <a:ext cx="14859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>
            <a:off x="1757363" y="3971925"/>
            <a:ext cx="1719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9" name="Line 17"/>
          <p:cNvSpPr>
            <a:spLocks noChangeShapeType="1"/>
          </p:cNvSpPr>
          <p:nvPr/>
        </p:nvSpPr>
        <p:spPr bwMode="auto">
          <a:xfrm>
            <a:off x="2476500" y="3387725"/>
            <a:ext cx="1711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0" name="Line 18"/>
          <p:cNvSpPr>
            <a:spLocks noChangeShapeType="1"/>
          </p:cNvSpPr>
          <p:nvPr/>
        </p:nvSpPr>
        <p:spPr bwMode="auto">
          <a:xfrm flipV="1">
            <a:off x="3090863" y="2874963"/>
            <a:ext cx="1601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1" name="Line 19"/>
          <p:cNvSpPr>
            <a:spLocks noChangeShapeType="1"/>
          </p:cNvSpPr>
          <p:nvPr/>
        </p:nvSpPr>
        <p:spPr bwMode="auto">
          <a:xfrm>
            <a:off x="3616325" y="2309813"/>
            <a:ext cx="1747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 rot="-2522385">
            <a:off x="655638" y="3425825"/>
            <a:ext cx="4749800" cy="436563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chemeClr val="bg1"/>
              </a:gs>
              <a:gs pos="100000">
                <a:srgbClr val="009900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Left">
              <a:rot lat="20999999" lon="300000" rev="0"/>
            </a:camera>
            <a:lightRig rig="legacyFlat3" dir="t"/>
          </a:scene3d>
          <a:sp3d extrusionH="100000" prstMaterial="legacyPlastic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pt-BR"/>
          </a:p>
        </p:txBody>
      </p:sp>
      <p:sp>
        <p:nvSpPr>
          <p:cNvPr id="14353" name="Text Box 21"/>
          <p:cNvSpPr txBox="1">
            <a:spLocks noChangeArrowheads="1"/>
          </p:cNvSpPr>
          <p:nvPr/>
        </p:nvSpPr>
        <p:spPr bwMode="auto">
          <a:xfrm>
            <a:off x="546100" y="428148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rgbClr val="080808"/>
                </a:solidFill>
                <a:latin typeface="Times New Roman" pitchFamily="18" charset="0"/>
              </a:rPr>
              <a:t>1950</a:t>
            </a:r>
            <a:endParaRPr lang="en-US" sz="2400" b="1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14354" name="Text Box 22"/>
          <p:cNvSpPr txBox="1">
            <a:spLocks noChangeArrowheads="1"/>
          </p:cNvSpPr>
          <p:nvPr/>
        </p:nvSpPr>
        <p:spPr bwMode="auto">
          <a:xfrm>
            <a:off x="1035050" y="3732213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rgbClr val="080808"/>
                </a:solidFill>
                <a:latin typeface="Times New Roman" pitchFamily="18" charset="0"/>
              </a:rPr>
              <a:t>1960</a:t>
            </a:r>
            <a:endParaRPr lang="en-US" sz="2400" b="1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14355" name="Text Box 23"/>
          <p:cNvSpPr txBox="1">
            <a:spLocks noChangeArrowheads="1"/>
          </p:cNvSpPr>
          <p:nvPr/>
        </p:nvSpPr>
        <p:spPr bwMode="auto">
          <a:xfrm>
            <a:off x="1722438" y="31813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</a:rPr>
              <a:t>1970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14356" name="Text Box 24"/>
          <p:cNvSpPr txBox="1">
            <a:spLocks noChangeArrowheads="1"/>
          </p:cNvSpPr>
          <p:nvPr/>
        </p:nvSpPr>
        <p:spPr bwMode="auto">
          <a:xfrm>
            <a:off x="2344738" y="263207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</a:rPr>
              <a:t>1980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14357" name="Text Box 25"/>
          <p:cNvSpPr txBox="1">
            <a:spLocks noChangeArrowheads="1"/>
          </p:cNvSpPr>
          <p:nvPr/>
        </p:nvSpPr>
        <p:spPr bwMode="auto">
          <a:xfrm>
            <a:off x="2867025" y="2082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</a:rPr>
              <a:t>1990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 rot="-2974557">
            <a:off x="4441031" y="1062832"/>
            <a:ext cx="1514475" cy="989012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50000">
                <a:schemeClr val="bg1"/>
              </a:gs>
              <a:gs pos="100000">
                <a:srgbClr val="009900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Left">
              <a:rot lat="0" lon="12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pt-BR"/>
          </a:p>
        </p:txBody>
      </p:sp>
      <p:sp>
        <p:nvSpPr>
          <p:cNvPr id="14359" name="Text Box 27"/>
          <p:cNvSpPr txBox="1">
            <a:spLocks noChangeArrowheads="1"/>
          </p:cNvSpPr>
          <p:nvPr/>
        </p:nvSpPr>
        <p:spPr bwMode="auto">
          <a:xfrm>
            <a:off x="3541713" y="13017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</a:rPr>
              <a:t>2000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14360" name="Text Box 28"/>
          <p:cNvSpPr txBox="1">
            <a:spLocks noChangeArrowheads="1"/>
          </p:cNvSpPr>
          <p:nvPr/>
        </p:nvSpPr>
        <p:spPr bwMode="auto">
          <a:xfrm>
            <a:off x="2868613" y="4387850"/>
            <a:ext cx="214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pt-BR" b="1">
                <a:latin typeface="Times New Roman" pitchFamily="18" charset="0"/>
              </a:rPr>
              <a:t>Comida de Bebê</a:t>
            </a:r>
          </a:p>
        </p:txBody>
      </p:sp>
      <p:sp>
        <p:nvSpPr>
          <p:cNvPr id="14361" name="Text Box 29"/>
          <p:cNvSpPr txBox="1">
            <a:spLocks noChangeArrowheads="1"/>
          </p:cNvSpPr>
          <p:nvPr/>
        </p:nvSpPr>
        <p:spPr bwMode="auto">
          <a:xfrm>
            <a:off x="3516313" y="3679825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t-BR" b="1" dirty="0" err="1">
                <a:latin typeface="Times New Roman" pitchFamily="18" charset="0"/>
              </a:rPr>
              <a:t>Fast</a:t>
            </a:r>
            <a:r>
              <a:rPr kumimoji="1" lang="pt-BR" b="1" dirty="0">
                <a:latin typeface="Times New Roman" pitchFamily="18" charset="0"/>
              </a:rPr>
              <a:t> </a:t>
            </a:r>
            <a:r>
              <a:rPr kumimoji="1" lang="pt-BR" b="1" dirty="0" err="1">
                <a:latin typeface="Times New Roman" pitchFamily="18" charset="0"/>
              </a:rPr>
              <a:t>Food</a:t>
            </a:r>
            <a:endParaRPr kumimoji="1" lang="pt-BR" b="1" dirty="0">
              <a:latin typeface="Times New Roman" pitchFamily="18" charset="0"/>
            </a:endParaRPr>
          </a:p>
          <a:p>
            <a:r>
              <a:rPr kumimoji="1" lang="pt-BR" b="1" dirty="0">
                <a:latin typeface="Times New Roman" pitchFamily="18" charset="0"/>
              </a:rPr>
              <a:t>Brinquedos</a:t>
            </a:r>
          </a:p>
        </p:txBody>
      </p:sp>
      <p:sp>
        <p:nvSpPr>
          <p:cNvPr id="14362" name="Text Box 30"/>
          <p:cNvSpPr txBox="1">
            <a:spLocks noChangeArrowheads="1"/>
          </p:cNvSpPr>
          <p:nvPr/>
        </p:nvSpPr>
        <p:spPr bwMode="auto">
          <a:xfrm>
            <a:off x="4248150" y="32146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t-BR" b="1">
                <a:latin typeface="Times New Roman" pitchFamily="18" charset="0"/>
              </a:rPr>
              <a:t>Carros</a:t>
            </a:r>
          </a:p>
        </p:txBody>
      </p:sp>
      <p:sp>
        <p:nvSpPr>
          <p:cNvPr id="14363" name="Text Box 31"/>
          <p:cNvSpPr txBox="1">
            <a:spLocks noChangeArrowheads="1"/>
          </p:cNvSpPr>
          <p:nvPr/>
        </p:nvSpPr>
        <p:spPr bwMode="auto">
          <a:xfrm>
            <a:off x="4727575" y="2560638"/>
            <a:ext cx="186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t-BR" b="1">
                <a:latin typeface="Times New Roman" pitchFamily="18" charset="0"/>
              </a:rPr>
              <a:t>Casas,</a:t>
            </a:r>
          </a:p>
          <a:p>
            <a:r>
              <a:rPr kumimoji="1" lang="pt-BR" b="1">
                <a:latin typeface="Times New Roman" pitchFamily="18" charset="0"/>
              </a:rPr>
              <a:t>Eletrodomésticos</a:t>
            </a:r>
          </a:p>
        </p:txBody>
      </p:sp>
      <p:sp>
        <p:nvSpPr>
          <p:cNvPr id="14364" name="Text Box 32"/>
          <p:cNvSpPr txBox="1">
            <a:spLocks noChangeArrowheads="1"/>
          </p:cNvSpPr>
          <p:nvPr/>
        </p:nvSpPr>
        <p:spPr bwMode="auto">
          <a:xfrm>
            <a:off x="5330825" y="2006600"/>
            <a:ext cx="149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t-BR" b="1">
                <a:latin typeface="Times New Roman" pitchFamily="18" charset="0"/>
              </a:rPr>
              <a:t>Computador,</a:t>
            </a:r>
          </a:p>
          <a:p>
            <a:r>
              <a:rPr kumimoji="1" lang="pt-BR" b="1">
                <a:latin typeface="Times New Roman" pitchFamily="18" charset="0"/>
              </a:rPr>
              <a:t>Celular </a:t>
            </a:r>
          </a:p>
        </p:txBody>
      </p:sp>
      <p:sp>
        <p:nvSpPr>
          <p:cNvPr id="14365" name="Text Box 33"/>
          <p:cNvSpPr txBox="1">
            <a:spLocks noChangeArrowheads="1"/>
          </p:cNvSpPr>
          <p:nvPr/>
        </p:nvSpPr>
        <p:spPr bwMode="auto">
          <a:xfrm>
            <a:off x="1725613" y="4351338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Times New Roman" pitchFamily="18" charset="0"/>
              </a:rPr>
              <a:t>Bebê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4366" name="Text Box 34"/>
          <p:cNvSpPr txBox="1">
            <a:spLocks noChangeArrowheads="1"/>
          </p:cNvSpPr>
          <p:nvPr/>
        </p:nvSpPr>
        <p:spPr bwMode="auto">
          <a:xfrm>
            <a:off x="2455863" y="37734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Times New Roman" pitchFamily="18" charset="0"/>
              </a:rPr>
              <a:t>10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4367" name="Text Box 35"/>
          <p:cNvSpPr txBox="1">
            <a:spLocks noChangeArrowheads="1"/>
          </p:cNvSpPr>
          <p:nvPr/>
        </p:nvSpPr>
        <p:spPr bwMode="auto">
          <a:xfrm>
            <a:off x="3071813" y="31956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Times New Roman" pitchFamily="18" charset="0"/>
              </a:rPr>
              <a:t>20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4368" name="Text Box 36"/>
          <p:cNvSpPr txBox="1">
            <a:spLocks noChangeArrowheads="1"/>
          </p:cNvSpPr>
          <p:nvPr/>
        </p:nvSpPr>
        <p:spPr bwMode="auto">
          <a:xfrm>
            <a:off x="3598863" y="26701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Times New Roman" pitchFamily="18" charset="0"/>
              </a:rPr>
              <a:t>30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4369" name="Text Box 37"/>
          <p:cNvSpPr txBox="1">
            <a:spLocks noChangeArrowheads="1"/>
          </p:cNvSpPr>
          <p:nvPr/>
        </p:nvSpPr>
        <p:spPr bwMode="auto">
          <a:xfrm>
            <a:off x="4214813" y="20923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Times New Roman" pitchFamily="18" charset="0"/>
              </a:rPr>
              <a:t>40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4370" name="Text Box 38"/>
          <p:cNvSpPr txBox="1">
            <a:spLocks noChangeArrowheads="1"/>
          </p:cNvSpPr>
          <p:nvPr/>
        </p:nvSpPr>
        <p:spPr bwMode="auto">
          <a:xfrm>
            <a:off x="4953000" y="1281113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latin typeface="Times New Roman" pitchFamily="18" charset="0"/>
              </a:rPr>
              <a:t>50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14371" name="Text Box 39"/>
          <p:cNvSpPr txBox="1">
            <a:spLocks noChangeArrowheads="1"/>
          </p:cNvSpPr>
          <p:nvPr/>
        </p:nvSpPr>
        <p:spPr bwMode="auto">
          <a:xfrm>
            <a:off x="6383338" y="1179513"/>
            <a:ext cx="227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t-BR" sz="2000" b="1">
                <a:latin typeface="Times New Roman" pitchFamily="18" charset="0"/>
              </a:rPr>
              <a:t>Qualidade de Vida,</a:t>
            </a:r>
          </a:p>
          <a:p>
            <a:r>
              <a:rPr kumimoji="1" lang="pt-BR" sz="2000" b="1">
                <a:latin typeface="Times New Roman" pitchFamily="18" charset="0"/>
              </a:rPr>
              <a:t>Segurança</a:t>
            </a: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352425" y="1071563"/>
            <a:ext cx="3082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kumimoji="1" lang="pt-BR" b="1">
                <a:solidFill>
                  <a:srgbClr val="FF0000"/>
                </a:solidFill>
                <a:latin typeface="Times New Roman" pitchFamily="18" charset="0"/>
              </a:rPr>
              <a:t>OS   “BABY-BOOMERS” SÃO UM TERÇO DA POPULAÇÃO MUNDIAL</a:t>
            </a:r>
          </a:p>
        </p:txBody>
      </p:sp>
      <p:sp>
        <p:nvSpPr>
          <p:cNvPr id="14373" name="Line 41"/>
          <p:cNvSpPr>
            <a:spLocks noChangeShapeType="1"/>
          </p:cNvSpPr>
          <p:nvPr/>
        </p:nvSpPr>
        <p:spPr bwMode="auto">
          <a:xfrm flipV="1">
            <a:off x="8466138" y="1541463"/>
            <a:ext cx="0" cy="379095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74" name="Line 42"/>
          <p:cNvSpPr>
            <a:spLocks noChangeShapeType="1"/>
          </p:cNvSpPr>
          <p:nvPr/>
        </p:nvSpPr>
        <p:spPr bwMode="auto">
          <a:xfrm flipV="1">
            <a:off x="752475" y="4560888"/>
            <a:ext cx="600075" cy="80645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75" name="Text Box 43"/>
          <p:cNvSpPr txBox="1">
            <a:spLocks noChangeArrowheads="1"/>
          </p:cNvSpPr>
          <p:nvPr/>
        </p:nvSpPr>
        <p:spPr bwMode="auto">
          <a:xfrm>
            <a:off x="3406775" y="58959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1970</a:t>
            </a:r>
            <a:endParaRPr lang="en-US"/>
          </a:p>
        </p:txBody>
      </p:sp>
      <p:sp>
        <p:nvSpPr>
          <p:cNvPr id="14376" name="Text Box 44"/>
          <p:cNvSpPr txBox="1">
            <a:spLocks noChangeArrowheads="1"/>
          </p:cNvSpPr>
          <p:nvPr/>
        </p:nvSpPr>
        <p:spPr bwMode="auto">
          <a:xfrm>
            <a:off x="5065713" y="58975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1980</a:t>
            </a:r>
            <a:endParaRPr lang="en-US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781425" y="5364163"/>
            <a:ext cx="109538" cy="498475"/>
            <a:chOff x="369" y="3207"/>
            <a:chExt cx="69" cy="314"/>
          </a:xfrm>
        </p:grpSpPr>
        <p:sp>
          <p:nvSpPr>
            <p:cNvPr id="14725" name="Line 46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26" name="Line 47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5459413" y="5359400"/>
            <a:ext cx="109537" cy="498475"/>
            <a:chOff x="369" y="3207"/>
            <a:chExt cx="69" cy="314"/>
          </a:xfrm>
        </p:grpSpPr>
        <p:sp>
          <p:nvSpPr>
            <p:cNvPr id="14723" name="Line 49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24" name="Line 50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379" name="Text Box 51"/>
          <p:cNvSpPr txBox="1">
            <a:spLocks noChangeArrowheads="1"/>
          </p:cNvSpPr>
          <p:nvPr/>
        </p:nvSpPr>
        <p:spPr bwMode="auto">
          <a:xfrm>
            <a:off x="1839913" y="58912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1960</a:t>
            </a:r>
            <a:endParaRPr lang="en-US"/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2214563" y="5359400"/>
            <a:ext cx="109537" cy="498475"/>
            <a:chOff x="369" y="3207"/>
            <a:chExt cx="69" cy="314"/>
          </a:xfrm>
        </p:grpSpPr>
        <p:sp>
          <p:nvSpPr>
            <p:cNvPr id="14721" name="Line 53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22" name="Line 54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381" name="Text Box 55"/>
          <p:cNvSpPr txBox="1">
            <a:spLocks noChangeArrowheads="1"/>
          </p:cNvSpPr>
          <p:nvPr/>
        </p:nvSpPr>
        <p:spPr bwMode="auto">
          <a:xfrm>
            <a:off x="6608763" y="58626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1990</a:t>
            </a:r>
            <a:endParaRPr lang="en-US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7002463" y="5324475"/>
            <a:ext cx="109537" cy="498475"/>
            <a:chOff x="369" y="3207"/>
            <a:chExt cx="69" cy="314"/>
          </a:xfrm>
        </p:grpSpPr>
        <p:sp>
          <p:nvSpPr>
            <p:cNvPr id="14719" name="Line 57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20" name="Line 58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4383" name="Picture 59" descr="Graphic6"/>
          <p:cNvPicPr>
            <a:picLocks noChangeAspect="1" noChangeArrowheads="1"/>
          </p:cNvPicPr>
          <p:nvPr/>
        </p:nvPicPr>
        <p:blipFill>
          <a:blip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8100" y="277813"/>
            <a:ext cx="6527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6" name="Text Box 392"/>
          <p:cNvSpPr txBox="1">
            <a:spLocks noChangeArrowheads="1"/>
          </p:cNvSpPr>
          <p:nvPr/>
        </p:nvSpPr>
        <p:spPr bwMode="auto">
          <a:xfrm>
            <a:off x="319088" y="58943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1950</a:t>
            </a:r>
            <a:endParaRPr lang="en-US"/>
          </a:p>
        </p:txBody>
      </p:sp>
      <p:sp>
        <p:nvSpPr>
          <p:cNvPr id="14387" name="Text Box 393"/>
          <p:cNvSpPr txBox="1">
            <a:spLocks noChangeArrowheads="1"/>
          </p:cNvSpPr>
          <p:nvPr/>
        </p:nvSpPr>
        <p:spPr bwMode="auto">
          <a:xfrm>
            <a:off x="8013700" y="58943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2000</a:t>
            </a:r>
            <a:endParaRPr lang="en-US"/>
          </a:p>
        </p:txBody>
      </p:sp>
      <p:sp>
        <p:nvSpPr>
          <p:cNvPr id="39306" name="Text Box 394"/>
          <p:cNvSpPr txBox="1">
            <a:spLocks noChangeArrowheads="1"/>
          </p:cNvSpPr>
          <p:nvPr/>
        </p:nvSpPr>
        <p:spPr bwMode="auto">
          <a:xfrm>
            <a:off x="4838700" y="3424238"/>
            <a:ext cx="418147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700" b="1" dirty="0" err="1">
                <a:solidFill>
                  <a:srgbClr val="FF0000"/>
                </a:solidFill>
                <a:latin typeface="Verdana" pitchFamily="34" charset="0"/>
              </a:rPr>
              <a:t>BMFs</a:t>
            </a:r>
            <a:endParaRPr lang="pt-BR" sz="17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pt-BR" sz="1700" b="1" dirty="0" err="1">
                <a:solidFill>
                  <a:srgbClr val="FF0000"/>
                </a:solidFill>
                <a:latin typeface="Verdana" pitchFamily="34" charset="0"/>
              </a:rPr>
              <a:t>CAIs</a:t>
            </a:r>
            <a:endParaRPr lang="pt-BR" sz="17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pt-BR" sz="1700" b="1" dirty="0">
                <a:solidFill>
                  <a:srgbClr val="FF0000"/>
                </a:solidFill>
                <a:latin typeface="Verdana" pitchFamily="34" charset="0"/>
              </a:rPr>
              <a:t>Bancos </a:t>
            </a:r>
            <a:r>
              <a:rPr lang="pt-BR" sz="1700" b="1" dirty="0" err="1">
                <a:solidFill>
                  <a:srgbClr val="FF0000"/>
                </a:solidFill>
                <a:latin typeface="Verdana" pitchFamily="34" charset="0"/>
              </a:rPr>
              <a:t>Agromercantis</a:t>
            </a:r>
            <a:endParaRPr lang="pt-BR" sz="17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pt-BR" sz="1700" b="1" dirty="0">
                <a:solidFill>
                  <a:srgbClr val="FF0000"/>
                </a:solidFill>
                <a:latin typeface="Verdana" pitchFamily="34" charset="0"/>
              </a:rPr>
              <a:t>Holdings</a:t>
            </a:r>
          </a:p>
          <a:p>
            <a:pPr algn="ctr">
              <a:defRPr/>
            </a:pPr>
            <a:r>
              <a:rPr lang="pt-BR" sz="1700" b="1" dirty="0">
                <a:solidFill>
                  <a:srgbClr val="FF0000"/>
                </a:solidFill>
                <a:latin typeface="Verdana" pitchFamily="34" charset="0"/>
              </a:rPr>
              <a:t>Mercado Globalizado</a:t>
            </a:r>
          </a:p>
          <a:p>
            <a:pPr algn="ctr">
              <a:defRPr/>
            </a:pPr>
            <a:r>
              <a:rPr lang="pt-BR" sz="1700" b="1" dirty="0">
                <a:solidFill>
                  <a:srgbClr val="FF0000"/>
                </a:solidFill>
                <a:latin typeface="Verdana" pitchFamily="34" charset="0"/>
              </a:rPr>
              <a:t>Nova Revolução Industrial - OGN</a:t>
            </a:r>
          </a:p>
          <a:p>
            <a:pPr algn="ctr">
              <a:defRPr/>
            </a:pPr>
            <a:endParaRPr lang="pt-BR" sz="17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610600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Sociedade do consumo</a:t>
            </a:r>
            <a:endParaRPr lang="pt-BR" dirty="0"/>
          </a:p>
        </p:txBody>
      </p:sp>
      <p:pic>
        <p:nvPicPr>
          <p:cNvPr id="16386" name="Picture 2" descr="http://thoth3126.com.br/wp-content/uploads/2013/06/marcasNestl%C3%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5"/>
            <a:ext cx="3672408" cy="2448271"/>
          </a:xfrm>
          <a:prstGeom prst="rect">
            <a:avLst/>
          </a:prstGeom>
          <a:noFill/>
        </p:spPr>
      </p:pic>
      <p:pic>
        <p:nvPicPr>
          <p:cNvPr id="16388" name="Picture 4" descr="https://encrypted-tbn2.gstatic.com/images?q=tbn:ANd9GcQRRN910upksITa1idmP42BI-N_1YMONyiFNg1T5seqaFh_Zg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764704"/>
            <a:ext cx="4320480" cy="1008112"/>
          </a:xfrm>
          <a:prstGeom prst="rect">
            <a:avLst/>
          </a:prstGeom>
          <a:noFill/>
        </p:spPr>
      </p:pic>
      <p:sp>
        <p:nvSpPr>
          <p:cNvPr id="16390" name="AutoShape 6" descr="https://encrypted-tbn0.gstatic.com/images?q=tbn:ANd9GcTwvDWOMxyL_HKb9u_74JkXUPHfzuQM8XnDtM9WzBWmYGeV-xuJ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394" name="Picture 10" descr="https://encrypted-tbn2.gstatic.com/images?q=tbn:ANd9GcQVs6n6VliKBLJKtQj7nbCjWe2OkgBQvKnq0JU8_z8ybWBKN5j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3456384" cy="1919859"/>
          </a:xfrm>
          <a:prstGeom prst="rect">
            <a:avLst/>
          </a:prstGeom>
          <a:noFill/>
        </p:spPr>
      </p:pic>
      <p:pic>
        <p:nvPicPr>
          <p:cNvPr id="16396" name="Picture 12" descr="https://encrypted-tbn3.gstatic.com/images?q=tbn:ANd9GcS7D3uHTjpYBIPJCynxcU3xgczlNRZKrqnb0XmcVic4mW9uQ6f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573016"/>
            <a:ext cx="4320480" cy="1600200"/>
          </a:xfrm>
          <a:prstGeom prst="rect">
            <a:avLst/>
          </a:prstGeom>
          <a:noFill/>
        </p:spPr>
      </p:pic>
      <p:pic>
        <p:nvPicPr>
          <p:cNvPr id="16398" name="Picture 14" descr="http://4.bp.blogspot.com/-26ipQKTfoKM/TWOxML7bfSI/AAAAAAAAAhI/cxaHLnJXo9c/s1600/Supermercad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373216"/>
            <a:ext cx="3168352" cy="1484784"/>
          </a:xfrm>
          <a:prstGeom prst="rect">
            <a:avLst/>
          </a:prstGeom>
          <a:noFill/>
        </p:spPr>
      </p:pic>
      <p:sp>
        <p:nvSpPr>
          <p:cNvPr id="16400" name="AutoShape 16" descr="data:image/jpeg;base64,/9j/4AAQSkZJRgABAQAAAQABAAD/2wCEAAkGBxQTEhQUEhQWFhUVGBcaFxgYFhwYFxwYGBwcGhcaHBgYHCggGBwlHRYXITEhJSkrLi4uFx8zODMsNygtLisBCgoKDg0OGxAQGzQkHyQsLCwsLCwsLCwsLCwsLywsLCwsLCwsLCwsLiwsLCwsLCwsLCwsLCw0LCwsLCwsLCwsLP/AABEIAMIBAwMBIgACEQEDEQH/xAAbAAABBQEBAAAAAAAAAAAAAAAFAAIDBAYBB//EAEcQAAEDAgMEBwUGAgkBCQAAAAEAAhEDIQQSMQVBUWEGEyJxgZGhMrHB0fAHFEJScuFikhUjJDOCssLS8ZMWNENTY3ODouL/xAAaAQACAwEBAAAAAAAAAAAAAAAAAQIDBAUG/8QAMREAAgIBAwIDBwQCAwEAAAAAAAECEQMEITESQRNR8AUUImGBkbEycaHBUuEjM9EV/9oADAMBAAIRAxEAPwDyrHuZSD6dMktiJMSZMnTmAmFx+65DY06rTBscrwfj71SxQ7UdyK9J3jPLTaowT3tNvSFW3ukSS5YJxTpDeTY9Sfiul0tChNwFKxh0hSkJDZTHKy2iVHXpwUlJWNxdBrox0SxONY92HawinZ2Z4aZiYAPLfogoaSvVvsQfFDFAfnH+Vee4XDAhotoL+FyicqdIlGFqyPY+y2uJqVpFFntRYuO5jeZg33AEru1dpmobANaBDWjQAbhwHv8AQc2hjZAa2zG6Dv1J5mBPcFFVwha12b2gb+e7km3S3IJWwfVerOFacgeNQ8jzbI9WqpWRTZrJw9X+FzXeWvpKbBbmta6QCNCAfNNcoNk1Jos5CPIx8FO4rK1TNSdqwN0if2GjiSfIfupa2CY5oa4CwAB325qvtU5q1NvCPUyfRqu1CrOEiC3bAr6dTDuD2OMAyHAkOB3aad6OuxoxQNSA3ED2wBDawA1gWFbmAA7fe5qPHFC6tM0XBzfZJ7N941HGOanF3syuUa3QTLgRI0KF4Q9ioO//AChEHVJIePZf6O/f3ofgxap9bkVQ7shoHtjv/wByftH2fFMojtN7/wDcpNo+z4p9yPYc4qF4UpUbgooZBWcQLWXKWPqDRx80sWDAum4NtzaVParF1ST2Zcq7druAD6jnQCBmOaAdQJ08FSNdxRLZdSgHu69pItljdx0KNNOEcOxUDeRA+ICLSJXJ9zIuDt8qWjgXPEiPO61jtnBw7D2n65ShuL2M5sucYi8gj/lHUnwRcX3AdWiWnKdVG5sKUXkk/ElRPMlSICBXU4Ydxv8ABJAUWHUf60M/iDfWFf6SYXJ1d5kO+CqsM4kf+5/qRHpVUBFOB+b4Kh31xLlXTIAsYTAAknQKUFzbXB4fsn7J/vafJ3uWtrsFSz2g+F/2TyT6XQoQ6lZlW4jiEzE1A6I3I5X6OT/dkjkbjz1QvE7Iqs1aTzb2vddKMoN7A4yR6R9iYPV4kcXN9WleeGpFMcwB6Sfh5r0H7EyZxLedP3OHwXmQf2Wjg33/AEFa1crI3UaFTZmde4HvKtAlzDT/ABNHY/iaPw943crcFXwlUAX3mVYqFpEtNxccQQot7glsCa25HuizMzKzeIA8wQhuOZnb1g1ntjgT+LuPv70U6H61O5vxTn+kIfqLnRypNNwO4g+Yj3gok9C9m9jEVWcZPrmHo4oq8KmfJdDgAjtYkn8s+gA+KvvVLY4zOqPO/wCJJ+SuuqNmJEqUuaFDiyOBckwBcnl81QqUuulzhEiGD8o3Hv8ArenYrEBzsurGm/M/L63pOx/Bo8b/ACTvp2FXVuVdnuJDqZ1OnJw09Vpei/Rltah1rquUvc7sxYAEt1424LKuf/WZuN/FS0X1GvcaTnNMz2XFuvcb71OT+GyuKqVG7p9EKbL5M0b5ze5RYjqaWrY/wlAsN0ixbNXtfycL+bYROh03Hs1qR8IeO+HQVWptllJEOM2vTNhTDv1AfFZ7HQ82Y1v6Z/4Wlx+3ME8SGtB/Q8eiymKx7Sf6tp8B81NEWUMZuHD6+CdgHRKJ7F2G7FF5c7JljW8zz3fujuH6JOp6MFTmHB3pr6JumqEk7syuE3niV2rQMt7JjeYWmq4INsWZTwiPQqtUwyVbkq2M65naAYY4kFdr16nsl7iI0JJ96NvwoOoB8EGxVAdZkEjjv571JEWiHAYo035wATcXUTIkZtJE929TYnDBkdqZ3RCr1GkaiN/yUiBpRj8LzHLtJLLpKPSS6/kFcEJxLf1n4on0qZDKf6j7lR2IJxbf1OPoUY6Zt/qmfr/0lUSdZIosivgYB2C2a9PvP+Urc06Y3rD9H/8AvFL9R9xXoDKar1T+JfsTwfpONXXcgu5EsqyGg0/2fgdZUMCTkk/zQvEqrYLwNASPAWXuHQRkVH/4f9S8UxrYqVhwe8eTiuhp38K/b+zHm5EdmVQxr8hLXAEEXse66qyvR+j7/wCzUf0NTtobIpVAS5gLosdDPeFT71UmpIn4Nq0ecU62QzEg2I3EHUIz0fDab3mSWOaC2BJ1Nu8Sh2K2TWacppuJ5CR5hS0KNSllzjKHG0nzmOR9Fqk040mVRTUrZexuJDcS2o0GIFjvN2nTvCdjdqOLTEC24fOVHt7CmmGuJm5HpPwVja+CaykTvltyeJG5UdSfT89i5quoGYQdmATc6d1tPBSwfZb7buP4W7/r5ogx3V4YOAvlB8XfuUtlYSGB5uX3nluH1xQ51cvnSBRuo/cqs2fAufISntwTRrJ7/wBkSdS5eaZk5KnrZd0IBbSpgFkCNd3cu4L239w+Kl217TPH4KLZw7bu4byN/Jal/wBW/rczP/t29bFotQ8SajiIta/1bREqlKASCUOw1AOBdBuTbN8FCFU2TndpENZ3bEjvi/FWc7eIUbGDrYAgAaafWqsVByTlWyIx7spDGPpPcaby3TQ/DQophek2IGWS188RB82wgVb8XeVaw1I2M7o0VskktyuLbZqaHTQxFVjo5EPb5OhXaW2MJV1yNPOaZ+Sw+NFhfUpr2R7Q8RcfsopKiVuzeVtmUnDNTeW+Th6QslspwdVqVH6Ae829AVQZYEscRxgx7lAWkqa4E3utifamIDnnKIaLCPmq1ermMkcPIJjguOUyscCOBSTEkCNF0RoZ8axsx7f+UrR9Ptm5MM12aYqN3RqHIH0QGXaLW/xVW+jvktb9og/shn87I81VOKbUiyLfS0ed7LltSm/cKjQT3/tK9HjmvN8BRdUmkwS5xB7om/IXXtHRLYBrnPV/u22tbM4RInWL/BRy4HkaZKGVQVAjCbPqVTFNjnnkPjuR3CdC8S72jTpjg50nyaD71uaLA0ZWNDWDQCytMxIGg+u9Vx08FzuN5pdjN7D6OHDOzGoHl0CMpERO8m6y2K+yOg9z3nE1mmo5ziOraQMxnjzXpRxAcQLyDPLQ71XOKMiHGIvff4K6NQ2RCTct2Y3CfZ/1dNrKWIDsogZmZSfG/uQvauxK2HvUbbTMDLf28YXp33jMBaTvkW+vFV8a4PaacZs1suuvFVT08Zb8MlHNJHkjwTuWb6a0ootPB/jdrlvdtbBayvUax7sgd2RM2O6Sbxp4IbX2G17YeQ4aw5oInuPeo4tL0yUrHPPcWqMn0vYPu7HCfaHq1yf0jH9lB4mmtLiNhB7cryHNEQC21rDemP2EHNyPIc21iLW03qyOna6d+HZF5rvblGV2yyMHT5in7p+CJYSkeqp/ob7gi+J2AHtDHZS0RAvuEC4Tzsl4AAIgAAa6blGWnk40muWyUc6UrafHruA30imdQjn9FP4t9fko37Kf/D5n5KPus/NevoT95j5MxO3bPYOA95/ZLYzZe/kB71qcT0V6x2Z8zbR0fBNw3Rp1JziwE5oF3A6TppxWh434fSnuUrIvE6mBsew9W6ASY3c1Twzw1jQQZAv2Trv1WsdsOodR6hQ1ei7z+Yd2VVRwSqn+SyWaN3/RjRVHWOMbvl8kn4haV/Qp0zmf/KPmoanQx+5x/wCn/wDpXPC2VLMjHuNriURYbD5otU6F1PzH/pn5pO6KVfzebXBSljkyMZxQFxIBLbgRuNvdI3b4XHud3Dz9dEUf0WrTOZnjmH+lM/7O1xvZ/Mf9qXhvyH4ivkEupiDx9VymDeCirthVuDT3Oj4KMbErCez/APYfNHRKh9cbBrW2NjK5TZIVnFYV7AczSOcW89FBSNkndDVWcycklIko2SoLsqihtMuOja5nucT/ALlf6VYt+LqNYzj2W8t5PBZ+tTdWxLuq7Ze6QfUkngOK3WztnCmOL3e0ePIclbGF1fYqlNRTRFsTZDaLcrbvd7Tt5PDkF6t0eLaeHp0nuykS5r4kdsyWuGsTvWRwOFyCT7W/5IgzFPa2GgOi4BJAn9Q9meOilOVqkRxx3tmzOeJDBUHGm8H0NwoOsv2qFYf4SVlsN0hbVq9RlqU3tFszBoN0g5jrwiBqiNDb1Nz3UmVD1rZlpFRumt4g+CqU4s0S0+SPK7X9PMOz+WjVM7spHvC5h6dVpltHJzdUDf3Q87WYC1j6jc7tGlzpPcDqpjtRlIF7iGgb8ojzcn1Ir6JcBMUHO9p4jhSBPO7zAUb3hgIYMo0JmXH/ABfJQnF1HWDTH8RsPDRLq97jJ9B3BRcrBRMzjnhzyfDyVUsVitqe8pimRIurTerU5TYQBEaa4aSnIShAFc0F1tEKdNhADWUwmuYFYCjIQBHC45PIXCEAMTFKmkIAihcUhC4UARrhT4TSEARuaOHoo30h+UeSmKblTAAbTwOW4HZOo4fssbtTZfVy5g7PDh+y9Oe2bcQs/tHBZd0tP1BVm01TIbwdo8/yriP1dhgkkOIG4RKSq8KRb4sPM02ydjMw7YaBnPtOE35CSSAjuEw0XOvuUtDD/iPgp8qm32Kku7GhPY4i4NwmAJ4UCZbNGhiAOsbDho4HKWn+Fwu2/geaC4vo9iaFTrcM/rCJ1jPB1kOs/wBO5FsHhjnaQ5hJnsEw4jQiLyPmiGFzMMOczLeBnuO7kudBzb6ckXd1a/P1OnDUSxL/AI3cWv0vdfNGd2VtKjUd1mOysxFE2LgWHLq3s7yCXWjmjWx9p1WtdUxzWUmEt6viSZJEAkmwHqm7QxeBrDJWfSdwM3Hc9vs+akxOzX5mmu92IwrQXZQ0ZwYhpOQA1AATpe+h1V+64fr5lreOe04uN9neyW9Y+277P6B9lSQarHF7DTBYwRB1MgmLukC5iync+bb7SN4nT3HyWZwuKe0PxbHE4ZrctKi3UxFMdmIAzSd59yPYPFB4uA2plY57JktzCwJ8CpRmmZc2Bw37fh+T/bu/PuZ2sLnvKZ3qWq0gmbX32UUrQYRELhXV0IAbKRTksiAGpAJ2WfD61SAQBwlRqQtj6hNIQA08Vwp0JZUARkSuFPcmuQAyFwlPLUwoAaUxPcEwhADSmuTimuTAYo6rA4QRYqQpiAAtTZbpOWCN31C6i+VdU/EZX4aC7lCVO8qGFAsGwnwk0J7QgChj8K0uD3NLi1rsgD8hzghwId+YNa+AdYCZsikHYhzmUWOBc2pme/LkZUuYGjoDlfxzmZD1jA6nYPG/KSJIIuCNfBNfhMI7ENoOpGG0xlf1joLQ3MLA3tN53LNkj8V+vwdbS5bwuLvh8dkqf+S8+PzwZ6lhamStQZTDhSqZnECamUS23KwNuK9H6OYxlWgw0g4Nb2AHa9kAa6O7wsPQ2tVq1i3BUm0y4ahoNQtbYFznWaIj5lGMEMRQrMdisWwNm7M5c502jJlgC+u5V4pdL248zZrcUssKnSlylbcuN7ST5fBe6RYR1BzcVRuGOJfTk5JcC3OALA3v58ZsbB2lTxAzCG1rPqhoIBIljQSdbQYngjuIoB7XMcLOBae42KyHRDqsvVQRWY4uqO0BcC5jBJ1sZA4hDTjkSXD/AD8jJjmsull1J9UaVryd8/K/6NaWclEcMxzhmaDu0RkNH4hPooquEBNrcFtOQUKmy6RHsDwn5pzNk4cGMl98ud8+SJMwxMTbRPGDGab/AEP3TpCKWH2TR1FMRzkj1Ks/0LRd/wCC0eY9xsrlXGUqYGd7G2sC4D3rv9LUJjrac8Mwn3qLnHiySi/IqUsF1TTlY0C85deU8e9RWsSwTumPMFEH46m4dmowk2EOB+KqupKSaYnaGVA6PZ04Hh371CGzqyfJXXOMQBwXaTIJsmIofdaRdei3xY3emHZtEOINEd+X6siFalcWhMqyNe5AFF/Ryg6D1ZHc53zsh+K6MMnsPc08+0LeSOtxGUATr4eSjc+Y3I2HTADeizbA1DM65RHlPxXB0TGYN60j/Dv3b1oHG49V3F7RoAAPq02uHszUaD3QTKKQtzP1+h5ZcvLm78oAMeMqfDbKoAdlmY8XXPkbBHztIOALCHDiCHDzCo5NXfRKFELPP9oYY03vbw07tyqFq0vTKiGhtYkAWYZsBJOW/MkjyCzhSkqGiMhMUhUbkgGEH6KSRJ+iuoALPTRqon1UwPQIsgpVKwaC5xsBJ4cfcoAUC6S40mKLTc9p14sNB8fJWYsbySURSl0qyttHpU58sY1rWEw4ukuI3wBYeqtGqaVSiXmWBrS13/pOmRPEZnN8OELK4oZdzZBAEXlxEzpuF/Jb7Z9WhicJSp1GO7AgOYQCCLOieJGn7J+1ceHDCMlt/Zu9k6lxk4yVp/x2sqbBrfccQ9ldpiCx0C8SMr28QY9eIUNbBsqVRTwnW1JFy+JJO+2gjUlbR+Ip1Q1hotfoG54dy4K5Qqsw1OvULWNp0gT2GhoJbu5mYHeVxoOGaSxwdq+y+p1X7QeO8rjU6332dd6/oKtqAQ0kF8CfK5WT6O4mk6pVp5CC2vVeak2LnPc2mLa9lxgaWlCOjHTHFV8Q1rmUYDXPqFrHB2Vjd3bIkuLG6fiWi6NYarR/qa1MSO2agvmqVCYGmoEgkG1l0dXp54csYzrz8/XBzdLOMsGSS+XevO381xt8zaUy4aiQrdGmn0mSLKw1kJmFsidDQSTAAknkFlNpbZfVOWl2Gg+1MEgmBJ/DKMdKKh6sMFsxue6I38SFnMPGWSbjQk7+P5uVlg1eaSfRFmrBBV1MrvBMiRDpBtHC7ZsdBrynlV6prWhxAcP09+t7QT6K6aUs3X4wLTqJ71XqdnNqWi2dp0I0gaRPiuY2zaqOASCWODpkuLrmObTru37rqRmKyEQ5zIIm5gxBjWfPdqqgrAvAIEanMdRFhImSBOqf94aSWZQYNjNoA1Am+nHhohSa4YnEM0OkLmxHbtNx8Rcnz8BdHNm7YpVj2XQ6YAMXPLj3arHkwBlABLpOecvDTSPlyVStUBJzC24j2RxtYgTG6fetWPW5IcuyqWnjLjY9ONEkXPcquLpdkk7ghuwtulwNOrZ7QIOs2uDwI+KdiqgI9t0Om8cfcutDIskbRheNxluDcM38LnHiCTL7jTNEtjlz8G44VQD1TWutYB+SXfxEg2ECXHMT+XeJK7GMY+rUILabXaCJJIM98wAPmvOsN0jytqVKtV5bnqQ0AAiHHKxsi9gNfNcrVOeNp8rsvXP1OhF+I2W8XsHHYh39odVa38lJzRTHiDcd5KZs/wCyWkwl9Q52kEZHkCJi+ZhkEXRk9KqbOrAYSahgHNN4m6Kvxz3NlrGOPfCwS1eXvJ7+vIm8fyPPMR9n2Kw7n1MDiGU97QHuY+NwLgIdv1srfRz7TMVRLaWPp9a0GC9rQyq0jUECGP8ATTVaqrVBbNSGuH4BIvuFzdAaVTBYolhpCo6fbptcB4vZaecrRg9o5Et+CE9PFm/Y/DY7DPawipRqAtO4ibwRq1w18AvE6+Mq4OtUoESKbi0scSYG4sdqGkQRM2K9A2bsqnhKnWUaj2De0kEHkbXHfPehX2i7GfVpNxYglpIqADtBpjKSQJtFxuBHAr0Hsz2jDNPwZK7+3rsc3U6dxXWmB8F0io1LOPVng6w8HaecFFJ56+S88fSkEfiFxzG8KbY+1HUHAyTTPtN18RwK62T2cnFyxP6GSOdp1I3U8vVdTWPBAIuCBBFwRu3pLkmolcV1oT8qTWJkCLE4gMY5x0H1CyzXuh1V0lz4MCJMnsjzO7yV3beKzvFJsuDbugTJ4fXFC9pYiGF1xlsMwAOci5twbPiQuvpdO4wt8v8ABly5LlSKWHpGvWbTB0MSO+aj/l+kL0nZ2z5IbSjstENmDlFgRx3SgfQ3ox1LOvrSKj29lmga0we0N5MC27v0JbTpGoyWP6p7CC2pJaBugltw0zqOXNc7X48epfhTdLz8jbpnPHvBbmswWz3MBc8hgAu4kWG8jcO86LB9OulDa0YfD/3DDLnfncNI/hGs7zfcJjxew9o1oFV+Zg/E/EsNPv8Ab9YVrZWy6OHc0y3E4mQGBs9QxxsDJjrXTpYNHgrNLp9F7Nj4kp9T7Jb+vXyLOjVa2XTGNefZL9zuzNnOw9FtL2cTinUy7UGnTkdU0nVrnOhx4AAL0bZeBq0gGPd1kCS9xOYvc4l2ujQIjjyQvYuy+qqD71Tc/EVnkteO3kAAlxdo0yTcTuWkwOAbTY1jCS1ki5kkkyZO8yT5rmvLPPllmny+3kvI36hY8OGODHulvf8Ak+7T8lwvP6GiBAUFfFAaXKWcXuguMqkTeBxVrZy0ittjEdYcpmBm7UCAdwgX8eSE06EmLGCQBr2TxnztxJQA9J2A1aVV+Qio4U3EWiYAMb7T4q/sjazqjIcAXDeLAjcReZ7ufFcrVRuXV62N+FNRYSc3szrl1mc3amxH4Qcx1vpBVLEUo9oObMkNiNZiCToLc1OWnX2eyTblMc4081EHggGBpykRqYHI200nisUtzRF0MxNB2UAOAYAJE2zRJ0FzMeYUYwxvAynhIcYPEboAJJjyVx5aZm86EHW+/WCInxUYFgDILTIOa3eBxtqLWCTSsaboiLMvZI7JO+0HiN9ridO9SYmgx1nACYM6EzziIv6chM9RrSTckExvgm8kxcm8+MKOhgnT32Ijcdfck1Q7KOErGlUDwZyAEFo9DwmY74W6rVQSsttDZcMcbAXJGnqe5XcNjXOgnUj6st+hk4txkYtVKLqgV032h1bKLI7D6s1DwaBYnlmLT4clk+lexC2m59KIcQ8ToHaO00sSfErdY0Ne/I9oOdjoPMRI9fRZ7CY9n3XEUqsk0XFhG/KT2DPGCPJZtdJrPa7UaNK/+MrY7ZrHU8MKUZmEF5J/KL98yirqdVgpubEPtHEkSLeBQT7OcM6sawdbI0AXkXPporLsdV65rS5pZSqEQNZbLbmVgywa57GnvQSfiy4E1aZGQkGwPiIOYeSa+gBTmg5rYEgfhPcR+6odJcJXbVNSmMwqCSAfUA74jS6ymw9nV2U6rmvfDZmSTcCTIKlGCptsFG+DTbVAoim+q95z6awHASQA3d3rQbDwT6gY7MGtqNkSCTEWsRAnvQrE0RiMNTO9sO8Y094Wq2O8DD0mQczWNg8LaeErZoNNDK7l2M2oyOKpHivTjYjsFiC0eyTmpO/hO48xofA70DrAEB7fZdqODt4Xv+1ejNPGNDcU12VrswDTlfO/tbgflpYqmOhWz2tLGYZuU6y97j/M5xM+K9ti9oKCVr9ziT09nhtLH1WgNbUcANBKS9Nxf2W0nPc6nXexh0YW5o5ZiZPiktXvele7r7f6KvCykzGTwVbauLFGmXb9Gjn9XRMU7LF7dxvW1YB7NM2i8nUm+7QLlaTD4mTfhcl2WfTEr4dhAnV7jYCZJOg1CMdEdgDFV87gHYfDGOVSrqe8SZPLIEP2fh6tRwawgvqPyUuTiO3UMbmMBPIkL1nZWzmYeiylTHZYI5k6uceZMnxXS1efw40uX69f6M+GFuyLFYEPBlD62xw2QADmBaZ3zuB8PRaNoDRpc/JOpMm8gxyvK4rVo6EJNcGIr9FM1RgpyGEw+SC5sfiGkg8Nx5I/sjYNLDupsdTNWo4uIrCnZkezMk5Yi3NFKYue0OfDnJiFPTdJNxPesPgRTujrS1+XJBQcrS/n92WNm4c0WBj6jqrpJzO1vu7lbqvDBoP3KgYCXNzDT6+KlxN1fFUjnZHbvzKxqE9yAbXrkmFpCy0IfX2ZN02QSPLOkvR/+s65kZIBeyIuZl3O5E+KdgXEBoBggWPp7ltsfhSyC640Nt3HuWN2psJ7Tmw5kE+zOncdCuRqbU+f2N+Cbjvz5mi2XiHlrsjMzg32S4zukh0aGD3ZtyGv204NLH06lNwEaB1+ckbo3bkGw+PxVMz1Zlu9rwHeRj3qXaXS2u4tDqVQGAf7oX5klVy+KPz/AI/I5Qd/A/uabZuKztlmeGkE9l0AxeYGsKXF4mjTk1ajGC13PDbQTAk8ueil6OdIaPUs6xzaT3NDnsg2cddBfwnRA+kmArbSrPpZcuHBDWvtmflvvEtGa/cOahCNupceuCmOTI3wGNmY6jUa1zHio0kgFnaHO4Vhu3WNMZXDnkN1BR6NswtJlGlVLI9qDc8Z11TsLTp0R2nZpn2nOcSdbDeZmwC0+H0uooi5SluX34lzmdY9rmw09h0XO6QCbePloqJabVKNojMzd/h4DluVp+Jc+MrREey7W+hMwpMDhjUzAlsG0NAse8fNbMeD4bnyVzpncZTljajRJZ2vDf6LKY7ZdI16jy/K2qJcJgGCCL+AWpOycRdtiw6Xj+ZDnYGq0uY4sFvxCbdw+a5mv65S6oqktm/M16aoqrKfRyu1jntwzHFp1IFra3Oqq7Q2VVLy9rYLnSI0J7zCJ4F9Sm+GZCBawgD3yizxUdd9VoAv2QLeJ+S5q32NDlTtAjae2OrhlVuUNaBLoie/d3qHAYd+WoKZaQ8E35iPFVtt7KFaXAvqQOZBHdoguCGIwruy13V/lcRbnrbwViipLngEttjQbIBbNJ7SLWkQP3WhwWMGYTZs+zF7buCz428x4aDZ8iAdb6xxCsNc4VHBuhEwd/HxWnR5cmKbUFd71/4VZoKSt7G4xbwTMiHez4C/j8kF21tClh6bq1Z2Wm0STr3QBqSYEKlh9oSMkwDq0+uqqbTY2sx9KoczSC0gm5a4R58+IXe0+ox5XX3Xc5+THKKPKtq/aRjH1nuoP6ukT2GEAkNFhJjUxJ70kMx/RqvSqOpilUqBpgPawlrhuNuIi27RJegjBVtX2RicmejdIsd1dJwBguEC8d/fr6rEYXCZjGZtz+Yeq0XTilNJjhudH8w/ZR9BuiRxDm1a0CkDIYdagHubMa67uKejcMeDrbopypynRsuhexgxorEXLclKRpTmS6OL3X/S1i1WW99E2O5OauZlyPJLqZpiulUjodfQ8t67iCcoA9mQH8YOunlbmpWhOFPiq7JgyrVkENj4RwAVihTOunD5nmrha0JheOCrou8Qs0Ta+uilg8VTa5SsrFFEGy1MC5Ca2o08lUfmJBBtvUGHY8E5jPO3h8UUCL2Jwge0g8Fl8bsg5T1ZDXbpFjyPzWmw+NbBBMHnbTXXXip6YB0uDcKqeFSJxm4nnmFwVZxLTlDhq1zdeYM3XHUq7CQAy+gAseWuq3WM2ax+oII0IsR3EKr/AEaW7w/9Qg+JHyVXusOyJrM++5i20MQTJDP5b+equ4Jlcm7urH5mtE+srQOw2YwczDzBc3+YfFRu2eN1WmSP4kvd+l8Fvi45Ip/cR/5zj+sR6tCadnsDw5hZnywTmhxjgTJi4Vv7iT+Nvg4fNWaOypEZhG86n5BWxVdiMpR7MHV8K8uaSCbEOgiSO8cin4Wv1QgiJ9kb+ZMI9h8BTZa6s06DZs30VkrcaRT1g6jjraOI7j8FFUqUiZfTE8S35rRNogLhphYXo5tbz9fcmsy8jGVMJhm+zLZM2cd/euhmHaBEnvM+9bA4YcB5BMfg2GeyPILP/wDLd3f8FvvRjH4pjXEteQTqLEeRUH9L7oDzwAj3lbUYRhE5RfWwQ3aOxGETTY1rhwAHuSj7Mkn+rYl7zF7UYfamMo2mn1bvau2PHRX6bmyHPdlGUQTGWeBniiG19gVarbtEtFtJ5iUMpUy1opVh2tBz4FQ1OneCUckXx+C2E1JUPwzmViYtBMZbi28EfFW62zgWywnO3Wd7Vf2XswsaQQ2DBtrPFW/uobf65rrY8StSe78zFkn2XBmyWriJ1NnXMCy4tRnMxitj/eWij+ZzJPBocMx78uZbnD7OawQG7oFogDQCALIDsioWuMbx7itLhqx1EFT6n09PYhSuxNwZ4Fdbhecd/wDwnOruURxHEKIx5pxvXB3qE1+XquGvwCKHZZLW8D5p1gqZqFSNYlQ7JXTv8l1joUZ4FREkIoC+xyjpm55+8KGjV1ITzUAPI3SoCY0w6ARuPqq7sGWz1biDax0hWtwIOikrG/glRJSaIaeKeC0Oab2kbu+PFPqYsAkX0n/iVKBwTmjz3fsgLRU++jNEGc2XQa+a5QxWb8Os6xqNd6IdWLGB5BP6loMgAeCVDtAtuKBLgGHsmDYcJ4p2FxDamgMRrA8pnXkrfVCSYF9eabSwzAey0COCKC0QU69PTnlmLSOasYfFU5gTv3G8awd647Ctmct5m1r8bJDCNmYPdJieIG4oC0S08Yx2hOk6HTlxXaddrhIJjxVVuAaI1gAgX0nVSUsOG3Ga875F9UxOhffmGIJvpY37pUlDEB/su53HFQ0sG0Ee1aSAdJO9OGDa3Qu7sxhIfwkrZBIlIzx9FFppPjdOLygRxzzy8v3VeqA7WDzhcrSqxdzRQ0yyLKN6hbVIXXVU0JkOY964muqJJkQDgfaRvAnX63rqSaIsIKhttxFEkEg8RqupKcf1ITPJtt7YxDS/LXqi+6o4fFZ3aW38UKdsTXH/AMz/AJpJLtRjGlsU2VujO3cU6sA7E13A6g1XkeRK9pwFd3VjtHzK6ksOsSTVF0OQ3gnki5J71I5dSWJjYh+LuTneyO5JJRAsUdT3FSP9keCSSTGiVikKSSQySnonu0SSQBGU06pJIAcUnbkkkCOFRk3SSQMTSp3LiSTAhekkkgZDVVGokkgERO1TKhsupJgyo4rqSS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2" name="AutoShape 18" descr="data:image/jpeg;base64,/9j/4AAQSkZJRgABAQAAAQABAAD/2wCEAAkGBxQTEhQUEhQWFhUVGBcaFxgYFhwYFxwYGBwcGhcaHBgYHCggGBwlHRYXITEhJSkrLi4uFx8zODMsNygtLisBCgoKDg0OGxAQGzQkHyQsLCwsLCwsLCwsLCwsLywsLCwsLCwsLCwsLiwsLCwsLCwsLCwsLCw0LCwsLCwsLCwsLP/AABEIAMIBAwMBIgACEQEDEQH/xAAbAAABBQEBAAAAAAAAAAAAAAAFAAIDBAYBB//EAEcQAAEDAgMEBwUGAgkBCQAAAAEAAhEDIQQSMQVBUWEGEyJxgZGhMrHB0fAHFEJScuFikhUjJDOCssLS8ZMWNENTY3ODouL/xAAaAQACAwEBAAAAAAAAAAAAAAAAAQIDBAUG/8QAMREAAgIBAwIDBwQCAwEAAAAAAAECEQMEITESQRNR8AUUImGBkbEycaHBUuEjM9EV/9oADAMBAAIRAxEAPwDyrHuZSD6dMktiJMSZMnTmAmFx+65DY06rTBscrwfj71SxQ7UdyK9J3jPLTaowT3tNvSFW3ukSS5YJxTpDeTY9Sfiul0tChNwFKxh0hSkJDZTHKy2iVHXpwUlJWNxdBrox0SxONY92HawinZ2Z4aZiYAPLfogoaSvVvsQfFDFAfnH+Vee4XDAhotoL+FyicqdIlGFqyPY+y2uJqVpFFntRYuO5jeZg33AEru1dpmobANaBDWjQAbhwHv8AQc2hjZAa2zG6Dv1J5mBPcFFVwha12b2gb+e7km3S3IJWwfVerOFacgeNQ8jzbI9WqpWRTZrJw9X+FzXeWvpKbBbmta6QCNCAfNNcoNk1Jos5CPIx8FO4rK1TNSdqwN0if2GjiSfIfupa2CY5oa4CwAB325qvtU5q1NvCPUyfRqu1CrOEiC3bAr6dTDuD2OMAyHAkOB3aad6OuxoxQNSA3ED2wBDawA1gWFbmAA7fe5qPHFC6tM0XBzfZJ7N941HGOanF3syuUa3QTLgRI0KF4Q9ioO//AChEHVJIePZf6O/f3ofgxap9bkVQ7shoHtjv/wByftH2fFMojtN7/wDcpNo+z4p9yPYc4qF4UpUbgooZBWcQLWXKWPqDRx80sWDAum4NtzaVParF1ST2Zcq7druAD6jnQCBmOaAdQJ08FSNdxRLZdSgHu69pItljdx0KNNOEcOxUDeRA+ICLSJXJ9zIuDt8qWjgXPEiPO61jtnBw7D2n65ShuL2M5sucYi8gj/lHUnwRcX3AdWiWnKdVG5sKUXkk/ElRPMlSICBXU4Ydxv8ABJAUWHUf60M/iDfWFf6SYXJ1d5kO+CqsM4kf+5/qRHpVUBFOB+b4Kh31xLlXTIAsYTAAknQKUFzbXB4fsn7J/vafJ3uWtrsFSz2g+F/2TyT6XQoQ6lZlW4jiEzE1A6I3I5X6OT/dkjkbjz1QvE7Iqs1aTzb2vddKMoN7A4yR6R9iYPV4kcXN9WleeGpFMcwB6Sfh5r0H7EyZxLedP3OHwXmQf2Wjg33/AEFa1crI3UaFTZmde4HvKtAlzDT/ABNHY/iaPw943crcFXwlUAX3mVYqFpEtNxccQQot7glsCa25HuizMzKzeIA8wQhuOZnb1g1ntjgT+LuPv70U6H61O5vxTn+kIfqLnRypNNwO4g+Yj3gok9C9m9jEVWcZPrmHo4oq8KmfJdDgAjtYkn8s+gA+KvvVLY4zOqPO/wCJJ+SuuqNmJEqUuaFDiyOBckwBcnl81QqUuulzhEiGD8o3Hv8ArenYrEBzsurGm/M/L63pOx/Bo8b/ACTvp2FXVuVdnuJDqZ1OnJw09Vpei/Rltah1rquUvc7sxYAEt1424LKuf/WZuN/FS0X1GvcaTnNMz2XFuvcb71OT+GyuKqVG7p9EKbL5M0b5ze5RYjqaWrY/wlAsN0ixbNXtfycL+bYROh03Hs1qR8IeO+HQVWptllJEOM2vTNhTDv1AfFZ7HQ82Y1v6Z/4Wlx+3ME8SGtB/Q8eiymKx7Sf6tp8B81NEWUMZuHD6+CdgHRKJ7F2G7FF5c7JljW8zz3fujuH6JOp6MFTmHB3pr6JumqEk7syuE3niV2rQMt7JjeYWmq4INsWZTwiPQqtUwyVbkq2M65naAYY4kFdr16nsl7iI0JJ96NvwoOoB8EGxVAdZkEjjv571JEWiHAYo035wATcXUTIkZtJE929TYnDBkdqZ3RCr1GkaiN/yUiBpRj8LzHLtJLLpKPSS6/kFcEJxLf1n4on0qZDKf6j7lR2IJxbf1OPoUY6Zt/qmfr/0lUSdZIosivgYB2C2a9PvP+Urc06Y3rD9H/8AvFL9R9xXoDKar1T+JfsTwfpONXXcgu5EsqyGg0/2fgdZUMCTkk/zQvEqrYLwNASPAWXuHQRkVH/4f9S8UxrYqVhwe8eTiuhp38K/b+zHm5EdmVQxr8hLXAEEXse66qyvR+j7/wCzUf0NTtobIpVAS5gLosdDPeFT71UmpIn4Nq0ecU62QzEg2I3EHUIz0fDab3mSWOaC2BJ1Nu8Sh2K2TWacppuJ5CR5hS0KNSllzjKHG0nzmOR9Fqk040mVRTUrZexuJDcS2o0GIFjvN2nTvCdjdqOLTEC24fOVHt7CmmGuJm5HpPwVja+CaykTvltyeJG5UdSfT89i5quoGYQdmATc6d1tPBSwfZb7buP4W7/r5ogx3V4YOAvlB8XfuUtlYSGB5uX3nluH1xQ51cvnSBRuo/cqs2fAufISntwTRrJ7/wBkSdS5eaZk5KnrZd0IBbSpgFkCNd3cu4L239w+Kl217TPH4KLZw7bu4byN/Jal/wBW/rczP/t29bFotQ8SajiIta/1bREqlKASCUOw1AOBdBuTbN8FCFU2TndpENZ3bEjvi/FWc7eIUbGDrYAgAaafWqsVByTlWyIx7spDGPpPcaby3TQ/DQophek2IGWS188RB82wgVb8XeVaw1I2M7o0VskktyuLbZqaHTQxFVjo5EPb5OhXaW2MJV1yNPOaZ+Sw+NFhfUpr2R7Q8RcfsopKiVuzeVtmUnDNTeW+Th6QslspwdVqVH6Ae829AVQZYEscRxgx7lAWkqa4E3utifamIDnnKIaLCPmq1ermMkcPIJjguOUyscCOBSTEkCNF0RoZ8axsx7f+UrR9Ptm5MM12aYqN3RqHIH0QGXaLW/xVW+jvktb9og/shn87I81VOKbUiyLfS0ed7LltSm/cKjQT3/tK9HjmvN8BRdUmkwS5xB7om/IXXtHRLYBrnPV/u22tbM4RInWL/BRy4HkaZKGVQVAjCbPqVTFNjnnkPjuR3CdC8S72jTpjg50nyaD71uaLA0ZWNDWDQCytMxIGg+u9Vx08FzuN5pdjN7D6OHDOzGoHl0CMpERO8m6y2K+yOg9z3nE1mmo5ziOraQMxnjzXpRxAcQLyDPLQ71XOKMiHGIvff4K6NQ2RCTct2Y3CfZ/1dNrKWIDsogZmZSfG/uQvauxK2HvUbbTMDLf28YXp33jMBaTvkW+vFV8a4PaacZs1suuvFVT08Zb8MlHNJHkjwTuWb6a0ootPB/jdrlvdtbBayvUax7sgd2RM2O6Sbxp4IbX2G17YeQ4aw5oInuPeo4tL0yUrHPPcWqMn0vYPu7HCfaHq1yf0jH9lB4mmtLiNhB7cryHNEQC21rDemP2EHNyPIc21iLW03qyOna6d+HZF5rvblGV2yyMHT5in7p+CJYSkeqp/ob7gi+J2AHtDHZS0RAvuEC4Tzsl4AAIgAAa6blGWnk40muWyUc6UrafHruA30imdQjn9FP4t9fko37Kf/D5n5KPus/NevoT95j5MxO3bPYOA95/ZLYzZe/kB71qcT0V6x2Z8zbR0fBNw3Rp1JziwE5oF3A6TppxWh434fSnuUrIvE6mBsew9W6ASY3c1Twzw1jQQZAv2Trv1WsdsOodR6hQ1ei7z+Yd2VVRwSqn+SyWaN3/RjRVHWOMbvl8kn4haV/Qp0zmf/KPmoanQx+5x/wCn/wDpXPC2VLMjHuNriURYbD5otU6F1PzH/pn5pO6KVfzebXBSljkyMZxQFxIBLbgRuNvdI3b4XHud3Dz9dEUf0WrTOZnjmH+lM/7O1xvZ/Mf9qXhvyH4ivkEupiDx9VymDeCirthVuDT3Oj4KMbErCez/APYfNHRKh9cbBrW2NjK5TZIVnFYV7AczSOcW89FBSNkndDVWcycklIko2SoLsqihtMuOja5nucT/ALlf6VYt+LqNYzj2W8t5PBZ+tTdWxLuq7Ze6QfUkngOK3WztnCmOL3e0ePIclbGF1fYqlNRTRFsTZDaLcrbvd7Tt5PDkF6t0eLaeHp0nuykS5r4kdsyWuGsTvWRwOFyCT7W/5IgzFPa2GgOi4BJAn9Q9meOilOVqkRxx3tmzOeJDBUHGm8H0NwoOsv2qFYf4SVlsN0hbVq9RlqU3tFszBoN0g5jrwiBqiNDb1Nz3UmVD1rZlpFRumt4g+CqU4s0S0+SPK7X9PMOz+WjVM7spHvC5h6dVpltHJzdUDf3Q87WYC1j6jc7tGlzpPcDqpjtRlIF7iGgb8ojzcn1Ir6JcBMUHO9p4jhSBPO7zAUb3hgIYMo0JmXH/ABfJQnF1HWDTH8RsPDRLq97jJ9B3BRcrBRMzjnhzyfDyVUsVitqe8pimRIurTerU5TYQBEaa4aSnIShAFc0F1tEKdNhADWUwmuYFYCjIQBHC45PIXCEAMTFKmkIAihcUhC4UARrhT4TSEARuaOHoo30h+UeSmKblTAAbTwOW4HZOo4fssbtTZfVy5g7PDh+y9Oe2bcQs/tHBZd0tP1BVm01TIbwdo8/yriP1dhgkkOIG4RKSq8KRb4sPM02ydjMw7YaBnPtOE35CSSAjuEw0XOvuUtDD/iPgp8qm32Kku7GhPY4i4NwmAJ4UCZbNGhiAOsbDho4HKWn+Fwu2/geaC4vo9iaFTrcM/rCJ1jPB1kOs/wBO5FsHhjnaQ5hJnsEw4jQiLyPmiGFzMMOczLeBnuO7kudBzb6ckXd1a/P1OnDUSxL/AI3cWv0vdfNGd2VtKjUd1mOysxFE2LgWHLq3s7yCXWjmjWx9p1WtdUxzWUmEt6viSZJEAkmwHqm7QxeBrDJWfSdwM3Hc9vs+akxOzX5mmu92IwrQXZQ0ZwYhpOQA1AATpe+h1V+64fr5lreOe04uN9neyW9Y+277P6B9lSQarHF7DTBYwRB1MgmLukC5iync+bb7SN4nT3HyWZwuKe0PxbHE4ZrctKi3UxFMdmIAzSd59yPYPFB4uA2plY57JktzCwJ8CpRmmZc2Bw37fh+T/bu/PuZ2sLnvKZ3qWq0gmbX32UUrQYRELhXV0IAbKRTksiAGpAJ2WfD61SAQBwlRqQtj6hNIQA08Vwp0JZUARkSuFPcmuQAyFwlPLUwoAaUxPcEwhADSmuTimuTAYo6rA4QRYqQpiAAtTZbpOWCN31C6i+VdU/EZX4aC7lCVO8qGFAsGwnwk0J7QgChj8K0uD3NLi1rsgD8hzghwId+YNa+AdYCZsikHYhzmUWOBc2pme/LkZUuYGjoDlfxzmZD1jA6nYPG/KSJIIuCNfBNfhMI7ENoOpGG0xlf1joLQ3MLA3tN53LNkj8V+vwdbS5bwuLvh8dkqf+S8+PzwZ6lhamStQZTDhSqZnECamUS23KwNuK9H6OYxlWgw0g4Nb2AHa9kAa6O7wsPQ2tVq1i3BUm0y4ahoNQtbYFznWaIj5lGMEMRQrMdisWwNm7M5c502jJlgC+u5V4pdL248zZrcUssKnSlylbcuN7ST5fBe6RYR1BzcVRuGOJfTk5JcC3OALA3v58ZsbB2lTxAzCG1rPqhoIBIljQSdbQYngjuIoB7XMcLOBae42KyHRDqsvVQRWY4uqO0BcC5jBJ1sZA4hDTjkSXD/AD8jJjmsull1J9UaVryd8/K/6NaWclEcMxzhmaDu0RkNH4hPooquEBNrcFtOQUKmy6RHsDwn5pzNk4cGMl98ud8+SJMwxMTbRPGDGab/AEP3TpCKWH2TR1FMRzkj1Ks/0LRd/wCC0eY9xsrlXGUqYGd7G2sC4D3rv9LUJjrac8Mwn3qLnHiySi/IqUsF1TTlY0C85deU8e9RWsSwTumPMFEH46m4dmowk2EOB+KqupKSaYnaGVA6PZ04Hh371CGzqyfJXXOMQBwXaTIJsmIofdaRdei3xY3emHZtEOINEd+X6siFalcWhMqyNe5AFF/Ryg6D1ZHc53zsh+K6MMnsPc08+0LeSOtxGUATr4eSjc+Y3I2HTADeizbA1DM65RHlPxXB0TGYN60j/Dv3b1oHG49V3F7RoAAPq02uHszUaD3QTKKQtzP1+h5ZcvLm78oAMeMqfDbKoAdlmY8XXPkbBHztIOALCHDiCHDzCo5NXfRKFELPP9oYY03vbw07tyqFq0vTKiGhtYkAWYZsBJOW/MkjyCzhSkqGiMhMUhUbkgGEH6KSRJ+iuoALPTRqon1UwPQIsgpVKwaC5xsBJ4cfcoAUC6S40mKLTc9p14sNB8fJWYsbySURSl0qyttHpU58sY1rWEw4ukuI3wBYeqtGqaVSiXmWBrS13/pOmRPEZnN8OELK4oZdzZBAEXlxEzpuF/Jb7Z9WhicJSp1GO7AgOYQCCLOieJGn7J+1ceHDCMlt/Zu9k6lxk4yVp/x2sqbBrfccQ9ldpiCx0C8SMr28QY9eIUNbBsqVRTwnW1JFy+JJO+2gjUlbR+Ip1Q1hotfoG54dy4K5Qqsw1OvULWNp0gT2GhoJbu5mYHeVxoOGaSxwdq+y+p1X7QeO8rjU6332dd6/oKtqAQ0kF8CfK5WT6O4mk6pVp5CC2vVeak2LnPc2mLa9lxgaWlCOjHTHFV8Q1rmUYDXPqFrHB2Vjd3bIkuLG6fiWi6NYarR/qa1MSO2agvmqVCYGmoEgkG1l0dXp54csYzrz8/XBzdLOMsGSS+XevO381xt8zaUy4aiQrdGmn0mSLKw1kJmFsidDQSTAAknkFlNpbZfVOWl2Gg+1MEgmBJ/DKMdKKh6sMFsxue6I38SFnMPGWSbjQk7+P5uVlg1eaSfRFmrBBV1MrvBMiRDpBtHC7ZsdBrynlV6prWhxAcP09+t7QT6K6aUs3X4wLTqJ71XqdnNqWi2dp0I0gaRPiuY2zaqOASCWODpkuLrmObTru37rqRmKyEQ5zIIm5gxBjWfPdqqgrAvAIEanMdRFhImSBOqf94aSWZQYNjNoA1Am+nHhohSa4YnEM0OkLmxHbtNx8Rcnz8BdHNm7YpVj2XQ6YAMXPLj3arHkwBlABLpOecvDTSPlyVStUBJzC24j2RxtYgTG6fetWPW5IcuyqWnjLjY9ONEkXPcquLpdkk7ghuwtulwNOrZ7QIOs2uDwI+KdiqgI9t0Om8cfcutDIskbRheNxluDcM38LnHiCTL7jTNEtjlz8G44VQD1TWutYB+SXfxEg2ECXHMT+XeJK7GMY+rUILabXaCJJIM98wAPmvOsN0jytqVKtV5bnqQ0AAiHHKxsi9gNfNcrVOeNp8rsvXP1OhF+I2W8XsHHYh39odVa38lJzRTHiDcd5KZs/wCyWkwl9Q52kEZHkCJi+ZhkEXRk9KqbOrAYSahgHNN4m6Kvxz3NlrGOPfCwS1eXvJ7+vIm8fyPPMR9n2Kw7n1MDiGU97QHuY+NwLgIdv1srfRz7TMVRLaWPp9a0GC9rQyq0jUECGP8ATTVaqrVBbNSGuH4BIvuFzdAaVTBYolhpCo6fbptcB4vZaecrRg9o5Et+CE9PFm/Y/DY7DPawipRqAtO4ibwRq1w18AvE6+Mq4OtUoESKbi0scSYG4sdqGkQRM2K9A2bsqnhKnWUaj2De0kEHkbXHfPehX2i7GfVpNxYglpIqADtBpjKSQJtFxuBHAr0Hsz2jDNPwZK7+3rsc3U6dxXWmB8F0io1LOPVng6w8HaecFFJ56+S88fSkEfiFxzG8KbY+1HUHAyTTPtN18RwK62T2cnFyxP6GSOdp1I3U8vVdTWPBAIuCBBFwRu3pLkmolcV1oT8qTWJkCLE4gMY5x0H1CyzXuh1V0lz4MCJMnsjzO7yV3beKzvFJsuDbugTJ4fXFC9pYiGF1xlsMwAOci5twbPiQuvpdO4wt8v8ABly5LlSKWHpGvWbTB0MSO+aj/l+kL0nZ2z5IbSjstENmDlFgRx3SgfQ3ox1LOvrSKj29lmga0we0N5MC27v0JbTpGoyWP6p7CC2pJaBugltw0zqOXNc7X48epfhTdLz8jbpnPHvBbmswWz3MBc8hgAu4kWG8jcO86LB9OulDa0YfD/3DDLnfncNI/hGs7zfcJjxew9o1oFV+Zg/E/EsNPv8Ab9YVrZWy6OHc0y3E4mQGBs9QxxsDJjrXTpYNHgrNLp9F7Nj4kp9T7Jb+vXyLOjVa2XTGNefZL9zuzNnOw9FtL2cTinUy7UGnTkdU0nVrnOhx4AAL0bZeBq0gGPd1kCS9xOYvc4l2ujQIjjyQvYuy+qqD71Tc/EVnkteO3kAAlxdo0yTcTuWkwOAbTY1jCS1ki5kkkyZO8yT5rmvLPPllmny+3kvI36hY8OGODHulvf8Ak+7T8lwvP6GiBAUFfFAaXKWcXuguMqkTeBxVrZy0ittjEdYcpmBm7UCAdwgX8eSE06EmLGCQBr2TxnztxJQA9J2A1aVV+Qio4U3EWiYAMb7T4q/sjazqjIcAXDeLAjcReZ7ufFcrVRuXV62N+FNRYSc3szrl1mc3amxH4Qcx1vpBVLEUo9oObMkNiNZiCToLc1OWnX2eyTblMc4081EHggGBpykRqYHI200nisUtzRF0MxNB2UAOAYAJE2zRJ0FzMeYUYwxvAynhIcYPEboAJJjyVx5aZm86EHW+/WCInxUYFgDILTIOa3eBxtqLWCTSsaboiLMvZI7JO+0HiN9ridO9SYmgx1nACYM6EzziIv6chM9RrSTckExvgm8kxcm8+MKOhgnT32Ijcdfck1Q7KOErGlUDwZyAEFo9DwmY74W6rVQSsttDZcMcbAXJGnqe5XcNjXOgnUj6st+hk4txkYtVKLqgV032h1bKLI7D6s1DwaBYnlmLT4clk+lexC2m59KIcQ8ToHaO00sSfErdY0Ne/I9oOdjoPMRI9fRZ7CY9n3XEUqsk0XFhG/KT2DPGCPJZtdJrPa7UaNK/+MrY7ZrHU8MKUZmEF5J/KL98yirqdVgpubEPtHEkSLeBQT7OcM6sawdbI0AXkXPporLsdV65rS5pZSqEQNZbLbmVgywa57GnvQSfiy4E1aZGQkGwPiIOYeSa+gBTmg5rYEgfhPcR+6odJcJXbVNSmMwqCSAfUA74jS6ymw9nV2U6rmvfDZmSTcCTIKlGCptsFG+DTbVAoim+q95z6awHASQA3d3rQbDwT6gY7MGtqNkSCTEWsRAnvQrE0RiMNTO9sO8Y094Wq2O8DD0mQczWNg8LaeErZoNNDK7l2M2oyOKpHivTjYjsFiC0eyTmpO/hO48xofA70DrAEB7fZdqODt4Xv+1ejNPGNDcU12VrswDTlfO/tbgflpYqmOhWz2tLGYZuU6y97j/M5xM+K9ti9oKCVr9ziT09nhtLH1WgNbUcANBKS9Nxf2W0nPc6nXexh0YW5o5ZiZPiktXvele7r7f6KvCykzGTwVbauLFGmXb9Gjn9XRMU7LF7dxvW1YB7NM2i8nUm+7QLlaTD4mTfhcl2WfTEr4dhAnV7jYCZJOg1CMdEdgDFV87gHYfDGOVSrqe8SZPLIEP2fh6tRwawgvqPyUuTiO3UMbmMBPIkL1nZWzmYeiylTHZYI5k6uceZMnxXS1efw40uX69f6M+GFuyLFYEPBlD62xw2QADmBaZ3zuB8PRaNoDRpc/JOpMm8gxyvK4rVo6EJNcGIr9FM1RgpyGEw+SC5sfiGkg8Nx5I/sjYNLDupsdTNWo4uIrCnZkezMk5Yi3NFKYue0OfDnJiFPTdJNxPesPgRTujrS1+XJBQcrS/n92WNm4c0WBj6jqrpJzO1vu7lbqvDBoP3KgYCXNzDT6+KlxN1fFUjnZHbvzKxqE9yAbXrkmFpCy0IfX2ZN02QSPLOkvR/+s65kZIBeyIuZl3O5E+KdgXEBoBggWPp7ltsfhSyC640Nt3HuWN2psJ7Tmw5kE+zOncdCuRqbU+f2N+Cbjvz5mi2XiHlrsjMzg32S4zukh0aGD3ZtyGv204NLH06lNwEaB1+ckbo3bkGw+PxVMz1Zlu9rwHeRj3qXaXS2u4tDqVQGAf7oX5klVy+KPz/AI/I5Qd/A/uabZuKztlmeGkE9l0AxeYGsKXF4mjTk1ajGC13PDbQTAk8ueil6OdIaPUs6xzaT3NDnsg2cddBfwnRA+kmArbSrPpZcuHBDWvtmflvvEtGa/cOahCNupceuCmOTI3wGNmY6jUa1zHio0kgFnaHO4Vhu3WNMZXDnkN1BR6NswtJlGlVLI9qDc8Z11TsLTp0R2nZpn2nOcSdbDeZmwC0+H0uooi5SluX34lzmdY9rmw09h0XO6QCbePloqJabVKNojMzd/h4DluVp+Jc+MrREey7W+hMwpMDhjUzAlsG0NAse8fNbMeD4bnyVzpncZTljajRJZ2vDf6LKY7ZdI16jy/K2qJcJgGCCL+AWpOycRdtiw6Xj+ZDnYGq0uY4sFvxCbdw+a5mv65S6oqktm/M16aoqrKfRyu1jntwzHFp1IFra3Oqq7Q2VVLy9rYLnSI0J7zCJ4F9Sm+GZCBawgD3yizxUdd9VoAv2QLeJ+S5q32NDlTtAjae2OrhlVuUNaBLoie/d3qHAYd+WoKZaQ8E35iPFVtt7KFaXAvqQOZBHdoguCGIwruy13V/lcRbnrbwViipLngEttjQbIBbNJ7SLWkQP3WhwWMGYTZs+zF7buCz428x4aDZ8iAdb6xxCsNc4VHBuhEwd/HxWnR5cmKbUFd71/4VZoKSt7G4xbwTMiHez4C/j8kF21tClh6bq1Z2Wm0STr3QBqSYEKlh9oSMkwDq0+uqqbTY2sx9KoczSC0gm5a4R58+IXe0+ox5XX3Xc5+THKKPKtq/aRjH1nuoP6ukT2GEAkNFhJjUxJ70kMx/RqvSqOpilUqBpgPawlrhuNuIi27RJegjBVtX2RicmejdIsd1dJwBguEC8d/fr6rEYXCZjGZtz+Yeq0XTilNJjhudH8w/ZR9BuiRxDm1a0CkDIYdagHubMa67uKejcMeDrbopypynRsuhexgxorEXLclKRpTmS6OL3X/S1i1WW99E2O5OauZlyPJLqZpiulUjodfQ8t67iCcoA9mQH8YOunlbmpWhOFPiq7JgyrVkENj4RwAVihTOunD5nmrha0JheOCrou8Qs0Ta+uilg8VTa5SsrFFEGy1MC5Ca2o08lUfmJBBtvUGHY8E5jPO3h8UUCL2Jwge0g8Fl8bsg5T1ZDXbpFjyPzWmw+NbBBMHnbTXXXip6YB0uDcKqeFSJxm4nnmFwVZxLTlDhq1zdeYM3XHUq7CQAy+gAseWuq3WM2ax+oII0IsR3EKr/AEaW7w/9Qg+JHyVXusOyJrM++5i20MQTJDP5b+equ4Jlcm7urH5mtE+srQOw2YwczDzBc3+YfFRu2eN1WmSP4kvd+l8Fvi45Ip/cR/5zj+sR6tCadnsDw5hZnywTmhxjgTJi4Vv7iT+Nvg4fNWaOypEZhG86n5BWxVdiMpR7MHV8K8uaSCbEOgiSO8cin4Wv1QgiJ9kb+ZMI9h8BTZa6s06DZs30VkrcaRT1g6jjraOI7j8FFUqUiZfTE8S35rRNogLhphYXo5tbz9fcmsy8jGVMJhm+zLZM2cd/euhmHaBEnvM+9bA4YcB5BMfg2GeyPILP/wDLd3f8FvvRjH4pjXEteQTqLEeRUH9L7oDzwAj3lbUYRhE5RfWwQ3aOxGETTY1rhwAHuSj7Mkn+rYl7zF7UYfamMo2mn1bvau2PHRX6bmyHPdlGUQTGWeBniiG19gVarbtEtFtJ5iUMpUy1opVh2tBz4FQ1OneCUckXx+C2E1JUPwzmViYtBMZbi28EfFW62zgWywnO3Wd7Vf2XswsaQQ2DBtrPFW/uobf65rrY8StSe78zFkn2XBmyWriJ1NnXMCy4tRnMxitj/eWij+ZzJPBocMx78uZbnD7OawQG7oFogDQCALIDsioWuMbx7itLhqx1EFT6n09PYhSuxNwZ4Fdbhecd/wDwnOruURxHEKIx5pxvXB3qE1+XquGvwCKHZZLW8D5p1gqZqFSNYlQ7JXTv8l1joUZ4FREkIoC+xyjpm55+8KGjV1ITzUAPI3SoCY0w6ARuPqq7sGWz1biDax0hWtwIOikrG/glRJSaIaeKeC0Oab2kbu+PFPqYsAkX0n/iVKBwTmjz3fsgLRU++jNEGc2XQa+a5QxWb8Os6xqNd6IdWLGB5BP6loMgAeCVDtAtuKBLgGHsmDYcJ4p2FxDamgMRrA8pnXkrfVCSYF9eabSwzAey0COCKC0QU69PTnlmLSOasYfFU5gTv3G8awd647Ctmct5m1r8bJDCNmYPdJieIG4oC0S08Yx2hOk6HTlxXaddrhIJjxVVuAaI1gAgX0nVSUsOG3Ga875F9UxOhffmGIJvpY37pUlDEB/su53HFQ0sG0Ee1aSAdJO9OGDa3Qu7sxhIfwkrZBIlIzx9FFppPjdOLygRxzzy8v3VeqA7WDzhcrSqxdzRQ0yyLKN6hbVIXXVU0JkOY964muqJJkQDgfaRvAnX63rqSaIsIKhttxFEkEg8RqupKcf1ITPJtt7YxDS/LXqi+6o4fFZ3aW38UKdsTXH/AMz/AJpJLtRjGlsU2VujO3cU6sA7E13A6g1XkeRK9pwFd3VjtHzK6ksOsSTVF0OQ3gnki5J71I5dSWJjYh+LuTneyO5JJRAsUdT3FSP9keCSSTGiVikKSSQySnonu0SSQBGU06pJIAcUnbkkkCOFRk3SSQMTSp3LiSTAhekkkgZDVVGokkgERO1TKhsupJgyo4rqSS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4" name="AutoShape 20" descr="data:image/jpeg;base64,/9j/4AAQSkZJRgABAQAAAQABAAD/2wCEAAkGBxQTEhQUEhQWFhUVGBcaFxgYFhwYFxwYGBwcGhcaHBgYHCggGBwlHRYXITEhJSkrLi4uFx8zODMsNygtLisBCgoKDg0OGxAQGzQkHyQsLCwsLCwsLCwsLCwsLywsLCwsLCwsLCwsLiwsLCwsLCwsLCwsLCw0LCwsLCwsLCwsLP/AABEIAMIBAwMBIgACEQEDEQH/xAAbAAABBQEBAAAAAAAAAAAAAAAFAAIDBAYBB//EAEcQAAEDAgMEBwUGAgkBCQAAAAEAAhEDIQQSMQVBUWEGEyJxgZGhMrHB0fAHFEJScuFikhUjJDOCssLS8ZMWNENTY3ODouL/xAAaAQACAwEBAAAAAAAAAAAAAAAAAQIDBAUG/8QAMREAAgIBAwIDBwQCAwEAAAAAAAECEQMEITESQRNR8AUUImGBkbEycaHBUuEjM9EV/9oADAMBAAIRAxEAPwDyrHuZSD6dMktiJMSZMnTmAmFx+65DY06rTBscrwfj71SxQ7UdyK9J3jPLTaowT3tNvSFW3ukSS5YJxTpDeTY9Sfiul0tChNwFKxh0hSkJDZTHKy2iVHXpwUlJWNxdBrox0SxONY92HawinZ2Z4aZiYAPLfogoaSvVvsQfFDFAfnH+Vee4XDAhotoL+FyicqdIlGFqyPY+y2uJqVpFFntRYuO5jeZg33AEru1dpmobANaBDWjQAbhwHv8AQc2hjZAa2zG6Dv1J5mBPcFFVwha12b2gb+e7km3S3IJWwfVerOFacgeNQ8jzbI9WqpWRTZrJw9X+FzXeWvpKbBbmta6QCNCAfNNcoNk1Jos5CPIx8FO4rK1TNSdqwN0if2GjiSfIfupa2CY5oa4CwAB325qvtU5q1NvCPUyfRqu1CrOEiC3bAr6dTDuD2OMAyHAkOB3aad6OuxoxQNSA3ED2wBDawA1gWFbmAA7fe5qPHFC6tM0XBzfZJ7N941HGOanF3syuUa3QTLgRI0KF4Q9ioO//AChEHVJIePZf6O/f3ofgxap9bkVQ7shoHtjv/wByftH2fFMojtN7/wDcpNo+z4p9yPYc4qF4UpUbgooZBWcQLWXKWPqDRx80sWDAum4NtzaVParF1ST2Zcq7druAD6jnQCBmOaAdQJ08FSNdxRLZdSgHu69pItljdx0KNNOEcOxUDeRA+ICLSJXJ9zIuDt8qWjgXPEiPO61jtnBw7D2n65ShuL2M5sucYi8gj/lHUnwRcX3AdWiWnKdVG5sKUXkk/ElRPMlSICBXU4Ydxv8ABJAUWHUf60M/iDfWFf6SYXJ1d5kO+CqsM4kf+5/qRHpVUBFOB+b4Kh31xLlXTIAsYTAAknQKUFzbXB4fsn7J/vafJ3uWtrsFSz2g+F/2TyT6XQoQ6lZlW4jiEzE1A6I3I5X6OT/dkjkbjz1QvE7Iqs1aTzb2vddKMoN7A4yR6R9iYPV4kcXN9WleeGpFMcwB6Sfh5r0H7EyZxLedP3OHwXmQf2Wjg33/AEFa1crI3UaFTZmde4HvKtAlzDT/ABNHY/iaPw943crcFXwlUAX3mVYqFpEtNxccQQot7glsCa25HuizMzKzeIA8wQhuOZnb1g1ntjgT+LuPv70U6H61O5vxTn+kIfqLnRypNNwO4g+Yj3gok9C9m9jEVWcZPrmHo4oq8KmfJdDgAjtYkn8s+gA+KvvVLY4zOqPO/wCJJ+SuuqNmJEqUuaFDiyOBckwBcnl81QqUuulzhEiGD8o3Hv8ArenYrEBzsurGm/M/L63pOx/Bo8b/ACTvp2FXVuVdnuJDqZ1OnJw09Vpei/Rltah1rquUvc7sxYAEt1424LKuf/WZuN/FS0X1GvcaTnNMz2XFuvcb71OT+GyuKqVG7p9EKbL5M0b5ze5RYjqaWrY/wlAsN0ixbNXtfycL+bYROh03Hs1qR8IeO+HQVWptllJEOM2vTNhTDv1AfFZ7HQ82Y1v6Z/4Wlx+3ME8SGtB/Q8eiymKx7Sf6tp8B81NEWUMZuHD6+CdgHRKJ7F2G7FF5c7JljW8zz3fujuH6JOp6MFTmHB3pr6JumqEk7syuE3niV2rQMt7JjeYWmq4INsWZTwiPQqtUwyVbkq2M65naAYY4kFdr16nsl7iI0JJ96NvwoOoB8EGxVAdZkEjjv571JEWiHAYo035wATcXUTIkZtJE929TYnDBkdqZ3RCr1GkaiN/yUiBpRj8LzHLtJLLpKPSS6/kFcEJxLf1n4on0qZDKf6j7lR2IJxbf1OPoUY6Zt/qmfr/0lUSdZIosivgYB2C2a9PvP+Urc06Y3rD9H/8AvFL9R9xXoDKar1T+JfsTwfpONXXcgu5EsqyGg0/2fgdZUMCTkk/zQvEqrYLwNASPAWXuHQRkVH/4f9S8UxrYqVhwe8eTiuhp38K/b+zHm5EdmVQxr8hLXAEEXse66qyvR+j7/wCzUf0NTtobIpVAS5gLosdDPeFT71UmpIn4Nq0ecU62QzEg2I3EHUIz0fDab3mSWOaC2BJ1Nu8Sh2K2TWacppuJ5CR5hS0KNSllzjKHG0nzmOR9Fqk040mVRTUrZexuJDcS2o0GIFjvN2nTvCdjdqOLTEC24fOVHt7CmmGuJm5HpPwVja+CaykTvltyeJG5UdSfT89i5quoGYQdmATc6d1tPBSwfZb7buP4W7/r5ogx3V4YOAvlB8XfuUtlYSGB5uX3nluH1xQ51cvnSBRuo/cqs2fAufISntwTRrJ7/wBkSdS5eaZk5KnrZd0IBbSpgFkCNd3cu4L239w+Kl217TPH4KLZw7bu4byN/Jal/wBW/rczP/t29bFotQ8SajiIta/1bREqlKASCUOw1AOBdBuTbN8FCFU2TndpENZ3bEjvi/FWc7eIUbGDrYAgAaafWqsVByTlWyIx7spDGPpPcaby3TQ/DQophek2IGWS188RB82wgVb8XeVaw1I2M7o0VskktyuLbZqaHTQxFVjo5EPb5OhXaW2MJV1yNPOaZ+Sw+NFhfUpr2R7Q8RcfsopKiVuzeVtmUnDNTeW+Th6QslspwdVqVH6Ae829AVQZYEscRxgx7lAWkqa4E3utifamIDnnKIaLCPmq1ermMkcPIJjguOUyscCOBSTEkCNF0RoZ8axsx7f+UrR9Ptm5MM12aYqN3RqHIH0QGXaLW/xVW+jvktb9og/shn87I81VOKbUiyLfS0ed7LltSm/cKjQT3/tK9HjmvN8BRdUmkwS5xB7om/IXXtHRLYBrnPV/u22tbM4RInWL/BRy4HkaZKGVQVAjCbPqVTFNjnnkPjuR3CdC8S72jTpjg50nyaD71uaLA0ZWNDWDQCytMxIGg+u9Vx08FzuN5pdjN7D6OHDOzGoHl0CMpERO8m6y2K+yOg9z3nE1mmo5ziOraQMxnjzXpRxAcQLyDPLQ71XOKMiHGIvff4K6NQ2RCTct2Y3CfZ/1dNrKWIDsogZmZSfG/uQvauxK2HvUbbTMDLf28YXp33jMBaTvkW+vFV8a4PaacZs1suuvFVT08Zb8MlHNJHkjwTuWb6a0ootPB/jdrlvdtbBayvUax7sgd2RM2O6Sbxp4IbX2G17YeQ4aw5oInuPeo4tL0yUrHPPcWqMn0vYPu7HCfaHq1yf0jH9lB4mmtLiNhB7cryHNEQC21rDemP2EHNyPIc21iLW03qyOna6d+HZF5rvblGV2yyMHT5in7p+CJYSkeqp/ob7gi+J2AHtDHZS0RAvuEC4Tzsl4AAIgAAa6blGWnk40muWyUc6UrafHruA30imdQjn9FP4t9fko37Kf/D5n5KPus/NevoT95j5MxO3bPYOA95/ZLYzZe/kB71qcT0V6x2Z8zbR0fBNw3Rp1JziwE5oF3A6TppxWh434fSnuUrIvE6mBsew9W6ASY3c1Twzw1jQQZAv2Trv1WsdsOodR6hQ1ei7z+Yd2VVRwSqn+SyWaN3/RjRVHWOMbvl8kn4haV/Qp0zmf/KPmoanQx+5x/wCn/wDpXPC2VLMjHuNriURYbD5otU6F1PzH/pn5pO6KVfzebXBSljkyMZxQFxIBLbgRuNvdI3b4XHud3Dz9dEUf0WrTOZnjmH+lM/7O1xvZ/Mf9qXhvyH4ivkEupiDx9VymDeCirthVuDT3Oj4KMbErCez/APYfNHRKh9cbBrW2NjK5TZIVnFYV7AczSOcW89FBSNkndDVWcycklIko2SoLsqihtMuOja5nucT/ALlf6VYt+LqNYzj2W8t5PBZ+tTdWxLuq7Ze6QfUkngOK3WztnCmOL3e0ePIclbGF1fYqlNRTRFsTZDaLcrbvd7Tt5PDkF6t0eLaeHp0nuykS5r4kdsyWuGsTvWRwOFyCT7W/5IgzFPa2GgOi4BJAn9Q9meOilOVqkRxx3tmzOeJDBUHGm8H0NwoOsv2qFYf4SVlsN0hbVq9RlqU3tFszBoN0g5jrwiBqiNDb1Nz3UmVD1rZlpFRumt4g+CqU4s0S0+SPK7X9PMOz+WjVM7spHvC5h6dVpltHJzdUDf3Q87WYC1j6jc7tGlzpPcDqpjtRlIF7iGgb8ojzcn1Ir6JcBMUHO9p4jhSBPO7zAUb3hgIYMo0JmXH/ABfJQnF1HWDTH8RsPDRLq97jJ9B3BRcrBRMzjnhzyfDyVUsVitqe8pimRIurTerU5TYQBEaa4aSnIShAFc0F1tEKdNhADWUwmuYFYCjIQBHC45PIXCEAMTFKmkIAihcUhC4UARrhT4TSEARuaOHoo30h+UeSmKblTAAbTwOW4HZOo4fssbtTZfVy5g7PDh+y9Oe2bcQs/tHBZd0tP1BVm01TIbwdo8/yriP1dhgkkOIG4RKSq8KRb4sPM02ydjMw7YaBnPtOE35CSSAjuEw0XOvuUtDD/iPgp8qm32Kku7GhPY4i4NwmAJ4UCZbNGhiAOsbDho4HKWn+Fwu2/geaC4vo9iaFTrcM/rCJ1jPB1kOs/wBO5FsHhjnaQ5hJnsEw4jQiLyPmiGFzMMOczLeBnuO7kudBzb6ckXd1a/P1OnDUSxL/AI3cWv0vdfNGd2VtKjUd1mOysxFE2LgWHLq3s7yCXWjmjWx9p1WtdUxzWUmEt6viSZJEAkmwHqm7QxeBrDJWfSdwM3Hc9vs+akxOzX5mmu92IwrQXZQ0ZwYhpOQA1AATpe+h1V+64fr5lreOe04uN9neyW9Y+277P6B9lSQarHF7DTBYwRB1MgmLukC5iync+bb7SN4nT3HyWZwuKe0PxbHE4ZrctKi3UxFMdmIAzSd59yPYPFB4uA2plY57JktzCwJ8CpRmmZc2Bw37fh+T/bu/PuZ2sLnvKZ3qWq0gmbX32UUrQYRELhXV0IAbKRTksiAGpAJ2WfD61SAQBwlRqQtj6hNIQA08Vwp0JZUARkSuFPcmuQAyFwlPLUwoAaUxPcEwhADSmuTimuTAYo6rA4QRYqQpiAAtTZbpOWCN31C6i+VdU/EZX4aC7lCVO8qGFAsGwnwk0J7QgChj8K0uD3NLi1rsgD8hzghwId+YNa+AdYCZsikHYhzmUWOBc2pme/LkZUuYGjoDlfxzmZD1jA6nYPG/KSJIIuCNfBNfhMI7ENoOpGG0xlf1joLQ3MLA3tN53LNkj8V+vwdbS5bwuLvh8dkqf+S8+PzwZ6lhamStQZTDhSqZnECamUS23KwNuK9H6OYxlWgw0g4Nb2AHa9kAa6O7wsPQ2tVq1i3BUm0y4ahoNQtbYFznWaIj5lGMEMRQrMdisWwNm7M5c502jJlgC+u5V4pdL248zZrcUssKnSlylbcuN7ST5fBe6RYR1BzcVRuGOJfTk5JcC3OALA3v58ZsbB2lTxAzCG1rPqhoIBIljQSdbQYngjuIoB7XMcLOBae42KyHRDqsvVQRWY4uqO0BcC5jBJ1sZA4hDTjkSXD/AD8jJjmsull1J9UaVryd8/K/6NaWclEcMxzhmaDu0RkNH4hPooquEBNrcFtOQUKmy6RHsDwn5pzNk4cGMl98ud8+SJMwxMTbRPGDGab/AEP3TpCKWH2TR1FMRzkj1Ks/0LRd/wCC0eY9xsrlXGUqYGd7G2sC4D3rv9LUJjrac8Mwn3qLnHiySi/IqUsF1TTlY0C85deU8e9RWsSwTumPMFEH46m4dmowk2EOB+KqupKSaYnaGVA6PZ04Hh371CGzqyfJXXOMQBwXaTIJsmIofdaRdei3xY3emHZtEOINEd+X6siFalcWhMqyNe5AFF/Ryg6D1ZHc53zsh+K6MMnsPc08+0LeSOtxGUATr4eSjc+Y3I2HTADeizbA1DM65RHlPxXB0TGYN60j/Dv3b1oHG49V3F7RoAAPq02uHszUaD3QTKKQtzP1+h5ZcvLm78oAMeMqfDbKoAdlmY8XXPkbBHztIOALCHDiCHDzCo5NXfRKFELPP9oYY03vbw07tyqFq0vTKiGhtYkAWYZsBJOW/MkjyCzhSkqGiMhMUhUbkgGEH6KSRJ+iuoALPTRqon1UwPQIsgpVKwaC5xsBJ4cfcoAUC6S40mKLTc9p14sNB8fJWYsbySURSl0qyttHpU58sY1rWEw4ukuI3wBYeqtGqaVSiXmWBrS13/pOmRPEZnN8OELK4oZdzZBAEXlxEzpuF/Jb7Z9WhicJSp1GO7AgOYQCCLOieJGn7J+1ceHDCMlt/Zu9k6lxk4yVp/x2sqbBrfccQ9ldpiCx0C8SMr28QY9eIUNbBsqVRTwnW1JFy+JJO+2gjUlbR+Ip1Q1hotfoG54dy4K5Qqsw1OvULWNp0gT2GhoJbu5mYHeVxoOGaSxwdq+y+p1X7QeO8rjU6332dd6/oKtqAQ0kF8CfK5WT6O4mk6pVp5CC2vVeak2LnPc2mLa9lxgaWlCOjHTHFV8Q1rmUYDXPqFrHB2Vjd3bIkuLG6fiWi6NYarR/qa1MSO2agvmqVCYGmoEgkG1l0dXp54csYzrz8/XBzdLOMsGSS+XevO381xt8zaUy4aiQrdGmn0mSLKw1kJmFsidDQSTAAknkFlNpbZfVOWl2Gg+1MEgmBJ/DKMdKKh6sMFsxue6I38SFnMPGWSbjQk7+P5uVlg1eaSfRFmrBBV1MrvBMiRDpBtHC7ZsdBrynlV6prWhxAcP09+t7QT6K6aUs3X4wLTqJ71XqdnNqWi2dp0I0gaRPiuY2zaqOASCWODpkuLrmObTru37rqRmKyEQ5zIIm5gxBjWfPdqqgrAvAIEanMdRFhImSBOqf94aSWZQYNjNoA1Am+nHhohSa4YnEM0OkLmxHbtNx8Rcnz8BdHNm7YpVj2XQ6YAMXPLj3arHkwBlABLpOecvDTSPlyVStUBJzC24j2RxtYgTG6fetWPW5IcuyqWnjLjY9ONEkXPcquLpdkk7ghuwtulwNOrZ7QIOs2uDwI+KdiqgI9t0Om8cfcutDIskbRheNxluDcM38LnHiCTL7jTNEtjlz8G44VQD1TWutYB+SXfxEg2ECXHMT+XeJK7GMY+rUILabXaCJJIM98wAPmvOsN0jytqVKtV5bnqQ0AAiHHKxsi9gNfNcrVOeNp8rsvXP1OhF+I2W8XsHHYh39odVa38lJzRTHiDcd5KZs/wCyWkwl9Q52kEZHkCJi+ZhkEXRk9KqbOrAYSahgHNN4m6Kvxz3NlrGOPfCwS1eXvJ7+vIm8fyPPMR9n2Kw7n1MDiGU97QHuY+NwLgIdv1srfRz7TMVRLaWPp9a0GC9rQyq0jUECGP8ATTVaqrVBbNSGuH4BIvuFzdAaVTBYolhpCo6fbptcB4vZaecrRg9o5Et+CE9PFm/Y/DY7DPawipRqAtO4ibwRq1w18AvE6+Mq4OtUoESKbi0scSYG4sdqGkQRM2K9A2bsqnhKnWUaj2De0kEHkbXHfPehX2i7GfVpNxYglpIqADtBpjKSQJtFxuBHAr0Hsz2jDNPwZK7+3rsc3U6dxXWmB8F0io1LOPVng6w8HaecFFJ56+S88fSkEfiFxzG8KbY+1HUHAyTTPtN18RwK62T2cnFyxP6GSOdp1I3U8vVdTWPBAIuCBBFwRu3pLkmolcV1oT8qTWJkCLE4gMY5x0H1CyzXuh1V0lz4MCJMnsjzO7yV3beKzvFJsuDbugTJ4fXFC9pYiGF1xlsMwAOci5twbPiQuvpdO4wt8v8ABly5LlSKWHpGvWbTB0MSO+aj/l+kL0nZ2z5IbSjstENmDlFgRx3SgfQ3ox1LOvrSKj29lmga0we0N5MC27v0JbTpGoyWP6p7CC2pJaBugltw0zqOXNc7X48epfhTdLz8jbpnPHvBbmswWz3MBc8hgAu4kWG8jcO86LB9OulDa0YfD/3DDLnfncNI/hGs7zfcJjxew9o1oFV+Zg/E/EsNPv8Ab9YVrZWy6OHc0y3E4mQGBs9QxxsDJjrXTpYNHgrNLp9F7Nj4kp9T7Jb+vXyLOjVa2XTGNefZL9zuzNnOw9FtL2cTinUy7UGnTkdU0nVrnOhx4AAL0bZeBq0gGPd1kCS9xOYvc4l2ujQIjjyQvYuy+qqD71Tc/EVnkteO3kAAlxdo0yTcTuWkwOAbTY1jCS1ki5kkkyZO8yT5rmvLPPllmny+3kvI36hY8OGODHulvf8Ak+7T8lwvP6GiBAUFfFAaXKWcXuguMqkTeBxVrZy0ittjEdYcpmBm7UCAdwgX8eSE06EmLGCQBr2TxnztxJQA9J2A1aVV+Qio4U3EWiYAMb7T4q/sjazqjIcAXDeLAjcReZ7ufFcrVRuXV62N+FNRYSc3szrl1mc3amxH4Qcx1vpBVLEUo9oObMkNiNZiCToLc1OWnX2eyTblMc4081EHggGBpykRqYHI200nisUtzRF0MxNB2UAOAYAJE2zRJ0FzMeYUYwxvAynhIcYPEboAJJjyVx5aZm86EHW+/WCInxUYFgDILTIOa3eBxtqLWCTSsaboiLMvZI7JO+0HiN9ridO9SYmgx1nACYM6EzziIv6chM9RrSTckExvgm8kxcm8+MKOhgnT32Ijcdfck1Q7KOErGlUDwZyAEFo9DwmY74W6rVQSsttDZcMcbAXJGnqe5XcNjXOgnUj6st+hk4txkYtVKLqgV032h1bKLI7D6s1DwaBYnlmLT4clk+lexC2m59KIcQ8ToHaO00sSfErdY0Ne/I9oOdjoPMRI9fRZ7CY9n3XEUqsk0XFhG/KT2DPGCPJZtdJrPa7UaNK/+MrY7ZrHU8MKUZmEF5J/KL98yirqdVgpubEPtHEkSLeBQT7OcM6sawdbI0AXkXPporLsdV65rS5pZSqEQNZbLbmVgywa57GnvQSfiy4E1aZGQkGwPiIOYeSa+gBTmg5rYEgfhPcR+6odJcJXbVNSmMwqCSAfUA74jS6ymw9nV2U6rmvfDZmSTcCTIKlGCptsFG+DTbVAoim+q95z6awHASQA3d3rQbDwT6gY7MGtqNkSCTEWsRAnvQrE0RiMNTO9sO8Y094Wq2O8DD0mQczWNg8LaeErZoNNDK7l2M2oyOKpHivTjYjsFiC0eyTmpO/hO48xofA70DrAEB7fZdqODt4Xv+1ejNPGNDcU12VrswDTlfO/tbgflpYqmOhWz2tLGYZuU6y97j/M5xM+K9ti9oKCVr9ziT09nhtLH1WgNbUcANBKS9Nxf2W0nPc6nXexh0YW5o5ZiZPiktXvele7r7f6KvCykzGTwVbauLFGmXb9Gjn9XRMU7LF7dxvW1YB7NM2i8nUm+7QLlaTD4mTfhcl2WfTEr4dhAnV7jYCZJOg1CMdEdgDFV87gHYfDGOVSrqe8SZPLIEP2fh6tRwawgvqPyUuTiO3UMbmMBPIkL1nZWzmYeiylTHZYI5k6uceZMnxXS1efw40uX69f6M+GFuyLFYEPBlD62xw2QADmBaZ3zuB8PRaNoDRpc/JOpMm8gxyvK4rVo6EJNcGIr9FM1RgpyGEw+SC5sfiGkg8Nx5I/sjYNLDupsdTNWo4uIrCnZkezMk5Yi3NFKYue0OfDnJiFPTdJNxPesPgRTujrS1+XJBQcrS/n92WNm4c0WBj6jqrpJzO1vu7lbqvDBoP3KgYCXNzDT6+KlxN1fFUjnZHbvzKxqE9yAbXrkmFpCy0IfX2ZN02QSPLOkvR/+s65kZIBeyIuZl3O5E+KdgXEBoBggWPp7ltsfhSyC640Nt3HuWN2psJ7Tmw5kE+zOncdCuRqbU+f2N+Cbjvz5mi2XiHlrsjMzg32S4zukh0aGD3ZtyGv204NLH06lNwEaB1+ckbo3bkGw+PxVMz1Zlu9rwHeRj3qXaXS2u4tDqVQGAf7oX5klVy+KPz/AI/I5Qd/A/uabZuKztlmeGkE9l0AxeYGsKXF4mjTk1ajGC13PDbQTAk8ueil6OdIaPUs6xzaT3NDnsg2cddBfwnRA+kmArbSrPpZcuHBDWvtmflvvEtGa/cOahCNupceuCmOTI3wGNmY6jUa1zHio0kgFnaHO4Vhu3WNMZXDnkN1BR6NswtJlGlVLI9qDc8Z11TsLTp0R2nZpn2nOcSdbDeZmwC0+H0uooi5SluX34lzmdY9rmw09h0XO6QCbePloqJabVKNojMzd/h4DluVp+Jc+MrREey7W+hMwpMDhjUzAlsG0NAse8fNbMeD4bnyVzpncZTljajRJZ2vDf6LKY7ZdI16jy/K2qJcJgGCCL+AWpOycRdtiw6Xj+ZDnYGq0uY4sFvxCbdw+a5mv65S6oqktm/M16aoqrKfRyu1jntwzHFp1IFra3Oqq7Q2VVLy9rYLnSI0J7zCJ4F9Sm+GZCBawgD3yizxUdd9VoAv2QLeJ+S5q32NDlTtAjae2OrhlVuUNaBLoie/d3qHAYd+WoKZaQ8E35iPFVtt7KFaXAvqQOZBHdoguCGIwruy13V/lcRbnrbwViipLngEttjQbIBbNJ7SLWkQP3WhwWMGYTZs+zF7buCz428x4aDZ8iAdb6xxCsNc4VHBuhEwd/HxWnR5cmKbUFd71/4VZoKSt7G4xbwTMiHez4C/j8kF21tClh6bq1Z2Wm0STr3QBqSYEKlh9oSMkwDq0+uqqbTY2sx9KoczSC0gm5a4R58+IXe0+ox5XX3Xc5+THKKPKtq/aRjH1nuoP6ukT2GEAkNFhJjUxJ70kMx/RqvSqOpilUqBpgPawlrhuNuIi27RJegjBVtX2RicmejdIsd1dJwBguEC8d/fr6rEYXCZjGZtz+Yeq0XTilNJjhudH8w/ZR9BuiRxDm1a0CkDIYdagHubMa67uKejcMeDrbopypynRsuhexgxorEXLclKRpTmS6OL3X/S1i1WW99E2O5OauZlyPJLqZpiulUjodfQ8t67iCcoA9mQH8YOunlbmpWhOFPiq7JgyrVkENj4RwAVihTOunD5nmrha0JheOCrou8Qs0Ta+uilg8VTa5SsrFFEGy1MC5Ca2o08lUfmJBBtvUGHY8E5jPO3h8UUCL2Jwge0g8Fl8bsg5T1ZDXbpFjyPzWmw+NbBBMHnbTXXXip6YB0uDcKqeFSJxm4nnmFwVZxLTlDhq1zdeYM3XHUq7CQAy+gAseWuq3WM2ax+oII0IsR3EKr/AEaW7w/9Qg+JHyVXusOyJrM++5i20MQTJDP5b+equ4Jlcm7urH5mtE+srQOw2YwczDzBc3+YfFRu2eN1WmSP4kvd+l8Fvi45Ip/cR/5zj+sR6tCadnsDw5hZnywTmhxjgTJi4Vv7iT+Nvg4fNWaOypEZhG86n5BWxVdiMpR7MHV8K8uaSCbEOgiSO8cin4Wv1QgiJ9kb+ZMI9h8BTZa6s06DZs30VkrcaRT1g6jjraOI7j8FFUqUiZfTE8S35rRNogLhphYXo5tbz9fcmsy8jGVMJhm+zLZM2cd/euhmHaBEnvM+9bA4YcB5BMfg2GeyPILP/wDLd3f8FvvRjH4pjXEteQTqLEeRUH9L7oDzwAj3lbUYRhE5RfWwQ3aOxGETTY1rhwAHuSj7Mkn+rYl7zF7UYfamMo2mn1bvau2PHRX6bmyHPdlGUQTGWeBniiG19gVarbtEtFtJ5iUMpUy1opVh2tBz4FQ1OneCUckXx+C2E1JUPwzmViYtBMZbi28EfFW62zgWywnO3Wd7Vf2XswsaQQ2DBtrPFW/uobf65rrY8StSe78zFkn2XBmyWriJ1NnXMCy4tRnMxitj/eWij+ZzJPBocMx78uZbnD7OawQG7oFogDQCALIDsioWuMbx7itLhqx1EFT6n09PYhSuxNwZ4Fdbhecd/wDwnOruURxHEKIx5pxvXB3qE1+XquGvwCKHZZLW8D5p1gqZqFSNYlQ7JXTv8l1joUZ4FREkIoC+xyjpm55+8KGjV1ITzUAPI3SoCY0w6ARuPqq7sGWz1biDax0hWtwIOikrG/glRJSaIaeKeC0Oab2kbu+PFPqYsAkX0n/iVKBwTmjz3fsgLRU++jNEGc2XQa+a5QxWb8Os6xqNd6IdWLGB5BP6loMgAeCVDtAtuKBLgGHsmDYcJ4p2FxDamgMRrA8pnXkrfVCSYF9eabSwzAey0COCKC0QU69PTnlmLSOasYfFU5gTv3G8awd647Ctmct5m1r8bJDCNmYPdJieIG4oC0S08Yx2hOk6HTlxXaddrhIJjxVVuAaI1gAgX0nVSUsOG3Ga875F9UxOhffmGIJvpY37pUlDEB/su53HFQ0sG0Ee1aSAdJO9OGDa3Qu7sxhIfwkrZBIlIzx9FFppPjdOLygRxzzy8v3VeqA7WDzhcrSqxdzRQ0yyLKN6hbVIXXVU0JkOY964muqJJkQDgfaRvAnX63rqSaIsIKhttxFEkEg8RqupKcf1ITPJtt7YxDS/LXqi+6o4fFZ3aW38UKdsTXH/AMz/AJpJLtRjGlsU2VujO3cU6sA7E13A6g1XkeRK9pwFd3VjtHzK6ksOsSTVF0OQ3gnki5J71I5dSWJjYh+LuTneyO5JJRAsUdT3FSP9keCSSTGiVikKSSQySnonu0SSQBGU06pJIAcUnbkkkCOFRk3SSQMTSp3LiSTAhekkkgZDVVGokkgERO1TKhsupJgyo4rqSS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6" name="AutoShape 22" descr="data:image/jpeg;base64,/9j/4AAQSkZJRgABAQAAAQABAAD/2wCEAAkGBxQTEhQUEhQWFhUVGBcaFxgYFhwYFxwYGBwcGhcaHBgYHCggGBwlHRYXITEhJSkrLi4uFx8zODMsNygtLisBCgoKDg0OGxAQGzQkHyQsLCwsLCwsLCwsLCwsLywsLCwsLCwsLCwsLiwsLCwsLCwsLCwsLCw0LCwsLCwsLCwsLP/AABEIAMIBAwMBIgACEQEDEQH/xAAbAAABBQEBAAAAAAAAAAAAAAAFAAIDBAYBB//EAEcQAAEDAgMEBwUGAgkBCQAAAAEAAhEDIQQSMQVBUWEGEyJxgZGhMrHB0fAHFEJScuFikhUjJDOCssLS8ZMWNENTY3ODouL/xAAaAQACAwEBAAAAAAAAAAAAAAAAAQIDBAUG/8QAMREAAgIBAwIDBwQCAwEAAAAAAAECEQMEITESQRNR8AUUImGBkbEycaHBUuEjM9EV/9oADAMBAAIRAxEAPwDyrHuZSD6dMktiJMSZMnTmAmFx+65DY06rTBscrwfj71SxQ7UdyK9J3jPLTaowT3tNvSFW3ukSS5YJxTpDeTY9Sfiul0tChNwFKxh0hSkJDZTHKy2iVHXpwUlJWNxdBrox0SxONY92HawinZ2Z4aZiYAPLfogoaSvVvsQfFDFAfnH+Vee4XDAhotoL+FyicqdIlGFqyPY+y2uJqVpFFntRYuO5jeZg33AEru1dpmobANaBDWjQAbhwHv8AQc2hjZAa2zG6Dv1J5mBPcFFVwha12b2gb+e7km3S3IJWwfVerOFacgeNQ8jzbI9WqpWRTZrJw9X+FzXeWvpKbBbmta6QCNCAfNNcoNk1Jos5CPIx8FO4rK1TNSdqwN0if2GjiSfIfupa2CY5oa4CwAB325qvtU5q1NvCPUyfRqu1CrOEiC3bAr6dTDuD2OMAyHAkOB3aad6OuxoxQNSA3ED2wBDawA1gWFbmAA7fe5qPHFC6tM0XBzfZJ7N941HGOanF3syuUa3QTLgRI0KF4Q9ioO//AChEHVJIePZf6O/f3ofgxap9bkVQ7shoHtjv/wByftH2fFMojtN7/wDcpNo+z4p9yPYc4qF4UpUbgooZBWcQLWXKWPqDRx80sWDAum4NtzaVParF1ST2Zcq7druAD6jnQCBmOaAdQJ08FSNdxRLZdSgHu69pItljdx0KNNOEcOxUDeRA+ICLSJXJ9zIuDt8qWjgXPEiPO61jtnBw7D2n65ShuL2M5sucYi8gj/lHUnwRcX3AdWiWnKdVG5sKUXkk/ElRPMlSICBXU4Ydxv8ABJAUWHUf60M/iDfWFf6SYXJ1d5kO+CqsM4kf+5/qRHpVUBFOB+b4Kh31xLlXTIAsYTAAknQKUFzbXB4fsn7J/vafJ3uWtrsFSz2g+F/2TyT6XQoQ6lZlW4jiEzE1A6I3I5X6OT/dkjkbjz1QvE7Iqs1aTzb2vddKMoN7A4yR6R9iYPV4kcXN9WleeGpFMcwB6Sfh5r0H7EyZxLedP3OHwXmQf2Wjg33/AEFa1crI3UaFTZmde4HvKtAlzDT/ABNHY/iaPw943crcFXwlUAX3mVYqFpEtNxccQQot7glsCa25HuizMzKzeIA8wQhuOZnb1g1ntjgT+LuPv70U6H61O5vxTn+kIfqLnRypNNwO4g+Yj3gok9C9m9jEVWcZPrmHo4oq8KmfJdDgAjtYkn8s+gA+KvvVLY4zOqPO/wCJJ+SuuqNmJEqUuaFDiyOBckwBcnl81QqUuulzhEiGD8o3Hv8ArenYrEBzsurGm/M/L63pOx/Bo8b/ACTvp2FXVuVdnuJDqZ1OnJw09Vpei/Rltah1rquUvc7sxYAEt1424LKuf/WZuN/FS0X1GvcaTnNMz2XFuvcb71OT+GyuKqVG7p9EKbL5M0b5ze5RYjqaWrY/wlAsN0ixbNXtfycL+bYROh03Hs1qR8IeO+HQVWptllJEOM2vTNhTDv1AfFZ7HQ82Y1v6Z/4Wlx+3ME8SGtB/Q8eiymKx7Sf6tp8B81NEWUMZuHD6+CdgHRKJ7F2G7FF5c7JljW8zz3fujuH6JOp6MFTmHB3pr6JumqEk7syuE3niV2rQMt7JjeYWmq4INsWZTwiPQqtUwyVbkq2M65naAYY4kFdr16nsl7iI0JJ96NvwoOoB8EGxVAdZkEjjv571JEWiHAYo035wATcXUTIkZtJE929TYnDBkdqZ3RCr1GkaiN/yUiBpRj8LzHLtJLLpKPSS6/kFcEJxLf1n4on0qZDKf6j7lR2IJxbf1OPoUY6Zt/qmfr/0lUSdZIosivgYB2C2a9PvP+Urc06Y3rD9H/8AvFL9R9xXoDKar1T+JfsTwfpONXXcgu5EsqyGg0/2fgdZUMCTkk/zQvEqrYLwNASPAWXuHQRkVH/4f9S8UxrYqVhwe8eTiuhp38K/b+zHm5EdmVQxr8hLXAEEXse66qyvR+j7/wCzUf0NTtobIpVAS5gLosdDPeFT71UmpIn4Nq0ecU62QzEg2I3EHUIz0fDab3mSWOaC2BJ1Nu8Sh2K2TWacppuJ5CR5hS0KNSllzjKHG0nzmOR9Fqk040mVRTUrZexuJDcS2o0GIFjvN2nTvCdjdqOLTEC24fOVHt7CmmGuJm5HpPwVja+CaykTvltyeJG5UdSfT89i5quoGYQdmATc6d1tPBSwfZb7buP4W7/r5ogx3V4YOAvlB8XfuUtlYSGB5uX3nluH1xQ51cvnSBRuo/cqs2fAufISntwTRrJ7/wBkSdS5eaZk5KnrZd0IBbSpgFkCNd3cu4L239w+Kl217TPH4KLZw7bu4byN/Jal/wBW/rczP/t29bFotQ8SajiIta/1bREqlKASCUOw1AOBdBuTbN8FCFU2TndpENZ3bEjvi/FWc7eIUbGDrYAgAaafWqsVByTlWyIx7spDGPpPcaby3TQ/DQophek2IGWS188RB82wgVb8XeVaw1I2M7o0VskktyuLbZqaHTQxFVjo5EPb5OhXaW2MJV1yNPOaZ+Sw+NFhfUpr2R7Q8RcfsopKiVuzeVtmUnDNTeW+Th6QslspwdVqVH6Ae829AVQZYEscRxgx7lAWkqa4E3utifamIDnnKIaLCPmq1ermMkcPIJjguOUyscCOBSTEkCNF0RoZ8axsx7f+UrR9Ptm5MM12aYqN3RqHIH0QGXaLW/xVW+jvktb9og/shn87I81VOKbUiyLfS0ed7LltSm/cKjQT3/tK9HjmvN8BRdUmkwS5xB7om/IXXtHRLYBrnPV/u22tbM4RInWL/BRy4HkaZKGVQVAjCbPqVTFNjnnkPjuR3CdC8S72jTpjg50nyaD71uaLA0ZWNDWDQCytMxIGg+u9Vx08FzuN5pdjN7D6OHDOzGoHl0CMpERO8m6y2K+yOg9z3nE1mmo5ziOraQMxnjzXpRxAcQLyDPLQ71XOKMiHGIvff4K6NQ2RCTct2Y3CfZ/1dNrKWIDsogZmZSfG/uQvauxK2HvUbbTMDLf28YXp33jMBaTvkW+vFV8a4PaacZs1suuvFVT08Zb8MlHNJHkjwTuWb6a0ootPB/jdrlvdtbBayvUax7sgd2RM2O6Sbxp4IbX2G17YeQ4aw5oInuPeo4tL0yUrHPPcWqMn0vYPu7HCfaHq1yf0jH9lB4mmtLiNhB7cryHNEQC21rDemP2EHNyPIc21iLW03qyOna6d+HZF5rvblGV2yyMHT5in7p+CJYSkeqp/ob7gi+J2AHtDHZS0RAvuEC4Tzsl4AAIgAAa6blGWnk40muWyUc6UrafHruA30imdQjn9FP4t9fko37Kf/D5n5KPus/NevoT95j5MxO3bPYOA95/ZLYzZe/kB71qcT0V6x2Z8zbR0fBNw3Rp1JziwE5oF3A6TppxWh434fSnuUrIvE6mBsew9W6ASY3c1Twzw1jQQZAv2Trv1WsdsOodR6hQ1ei7z+Yd2VVRwSqn+SyWaN3/RjRVHWOMbvl8kn4haV/Qp0zmf/KPmoanQx+5x/wCn/wDpXPC2VLMjHuNriURYbD5otU6F1PzH/pn5pO6KVfzebXBSljkyMZxQFxIBLbgRuNvdI3b4XHud3Dz9dEUf0WrTOZnjmH+lM/7O1xvZ/Mf9qXhvyH4ivkEupiDx9VymDeCirthVuDT3Oj4KMbErCez/APYfNHRKh9cbBrW2NjK5TZIVnFYV7AczSOcW89FBSNkndDVWcycklIko2SoLsqihtMuOja5nucT/ALlf6VYt+LqNYzj2W8t5PBZ+tTdWxLuq7Ze6QfUkngOK3WztnCmOL3e0ePIclbGF1fYqlNRTRFsTZDaLcrbvd7Tt5PDkF6t0eLaeHp0nuykS5r4kdsyWuGsTvWRwOFyCT7W/5IgzFPa2GgOi4BJAn9Q9meOilOVqkRxx3tmzOeJDBUHGm8H0NwoOsv2qFYf4SVlsN0hbVq9RlqU3tFszBoN0g5jrwiBqiNDb1Nz3UmVD1rZlpFRumt4g+CqU4s0S0+SPK7X9PMOz+WjVM7spHvC5h6dVpltHJzdUDf3Q87WYC1j6jc7tGlzpPcDqpjtRlIF7iGgb8ojzcn1Ir6JcBMUHO9p4jhSBPO7zAUb3hgIYMo0JmXH/ABfJQnF1HWDTH8RsPDRLq97jJ9B3BRcrBRMzjnhzyfDyVUsVitqe8pimRIurTerU5TYQBEaa4aSnIShAFc0F1tEKdNhADWUwmuYFYCjIQBHC45PIXCEAMTFKmkIAihcUhC4UARrhT4TSEARuaOHoo30h+UeSmKblTAAbTwOW4HZOo4fssbtTZfVy5g7PDh+y9Oe2bcQs/tHBZd0tP1BVm01TIbwdo8/yriP1dhgkkOIG4RKSq8KRb4sPM02ydjMw7YaBnPtOE35CSSAjuEw0XOvuUtDD/iPgp8qm32Kku7GhPY4i4NwmAJ4UCZbNGhiAOsbDho4HKWn+Fwu2/geaC4vo9iaFTrcM/rCJ1jPB1kOs/wBO5FsHhjnaQ5hJnsEw4jQiLyPmiGFzMMOczLeBnuO7kudBzb6ckXd1a/P1OnDUSxL/AI3cWv0vdfNGd2VtKjUd1mOysxFE2LgWHLq3s7yCXWjmjWx9p1WtdUxzWUmEt6viSZJEAkmwHqm7QxeBrDJWfSdwM3Hc9vs+akxOzX5mmu92IwrQXZQ0ZwYhpOQA1AATpe+h1V+64fr5lreOe04uN9neyW9Y+277P6B9lSQarHF7DTBYwRB1MgmLukC5iync+bb7SN4nT3HyWZwuKe0PxbHE4ZrctKi3UxFMdmIAzSd59yPYPFB4uA2plY57JktzCwJ8CpRmmZc2Bw37fh+T/bu/PuZ2sLnvKZ3qWq0gmbX32UUrQYRELhXV0IAbKRTksiAGpAJ2WfD61SAQBwlRqQtj6hNIQA08Vwp0JZUARkSuFPcmuQAyFwlPLUwoAaUxPcEwhADSmuTimuTAYo6rA4QRYqQpiAAtTZbpOWCN31C6i+VdU/EZX4aC7lCVO8qGFAsGwnwk0J7QgChj8K0uD3NLi1rsgD8hzghwId+YNa+AdYCZsikHYhzmUWOBc2pme/LkZUuYGjoDlfxzmZD1jA6nYPG/KSJIIuCNfBNfhMI7ENoOpGG0xlf1joLQ3MLA3tN53LNkj8V+vwdbS5bwuLvh8dkqf+S8+PzwZ6lhamStQZTDhSqZnECamUS23KwNuK9H6OYxlWgw0g4Nb2AHa9kAa6O7wsPQ2tVq1i3BUm0y4ahoNQtbYFznWaIj5lGMEMRQrMdisWwNm7M5c502jJlgC+u5V4pdL248zZrcUssKnSlylbcuN7ST5fBe6RYR1BzcVRuGOJfTk5JcC3OALA3v58ZsbB2lTxAzCG1rPqhoIBIljQSdbQYngjuIoB7XMcLOBae42KyHRDqsvVQRWY4uqO0BcC5jBJ1sZA4hDTjkSXD/AD8jJjmsull1J9UaVryd8/K/6NaWclEcMxzhmaDu0RkNH4hPooquEBNrcFtOQUKmy6RHsDwn5pzNk4cGMl98ud8+SJMwxMTbRPGDGab/AEP3TpCKWH2TR1FMRzkj1Ks/0LRd/wCC0eY9xsrlXGUqYGd7G2sC4D3rv9LUJjrac8Mwn3qLnHiySi/IqUsF1TTlY0C85deU8e9RWsSwTumPMFEH46m4dmowk2EOB+KqupKSaYnaGVA6PZ04Hh371CGzqyfJXXOMQBwXaTIJsmIofdaRdei3xY3emHZtEOINEd+X6siFalcWhMqyNe5AFF/Ryg6D1ZHc53zsh+K6MMnsPc08+0LeSOtxGUATr4eSjc+Y3I2HTADeizbA1DM65RHlPxXB0TGYN60j/Dv3b1oHG49V3F7RoAAPq02uHszUaD3QTKKQtzP1+h5ZcvLm78oAMeMqfDbKoAdlmY8XXPkbBHztIOALCHDiCHDzCo5NXfRKFELPP9oYY03vbw07tyqFq0vTKiGhtYkAWYZsBJOW/MkjyCzhSkqGiMhMUhUbkgGEH6KSRJ+iuoALPTRqon1UwPQIsgpVKwaC5xsBJ4cfcoAUC6S40mKLTc9p14sNB8fJWYsbySURSl0qyttHpU58sY1rWEw4ukuI3wBYeqtGqaVSiXmWBrS13/pOmRPEZnN8OELK4oZdzZBAEXlxEzpuF/Jb7Z9WhicJSp1GO7AgOYQCCLOieJGn7J+1ceHDCMlt/Zu9k6lxk4yVp/x2sqbBrfccQ9ldpiCx0C8SMr28QY9eIUNbBsqVRTwnW1JFy+JJO+2gjUlbR+Ip1Q1hotfoG54dy4K5Qqsw1OvULWNp0gT2GhoJbu5mYHeVxoOGaSxwdq+y+p1X7QeO8rjU6332dd6/oKtqAQ0kF8CfK5WT6O4mk6pVp5CC2vVeak2LnPc2mLa9lxgaWlCOjHTHFV8Q1rmUYDXPqFrHB2Vjd3bIkuLG6fiWi6NYarR/qa1MSO2agvmqVCYGmoEgkG1l0dXp54csYzrz8/XBzdLOMsGSS+XevO381xt8zaUy4aiQrdGmn0mSLKw1kJmFsidDQSTAAknkFlNpbZfVOWl2Gg+1MEgmBJ/DKMdKKh6sMFsxue6I38SFnMPGWSbjQk7+P5uVlg1eaSfRFmrBBV1MrvBMiRDpBtHC7ZsdBrynlV6prWhxAcP09+t7QT6K6aUs3X4wLTqJ71XqdnNqWi2dp0I0gaRPiuY2zaqOASCWODpkuLrmObTru37rqRmKyEQ5zIIm5gxBjWfPdqqgrAvAIEanMdRFhImSBOqf94aSWZQYNjNoA1Am+nHhohSa4YnEM0OkLmxHbtNx8Rcnz8BdHNm7YpVj2XQ6YAMXPLj3arHkwBlABLpOecvDTSPlyVStUBJzC24j2RxtYgTG6fetWPW5IcuyqWnjLjY9ONEkXPcquLpdkk7ghuwtulwNOrZ7QIOs2uDwI+KdiqgI9t0Om8cfcutDIskbRheNxluDcM38LnHiCTL7jTNEtjlz8G44VQD1TWutYB+SXfxEg2ECXHMT+XeJK7GMY+rUILabXaCJJIM98wAPmvOsN0jytqVKtV5bnqQ0AAiHHKxsi9gNfNcrVOeNp8rsvXP1OhF+I2W8XsHHYh39odVa38lJzRTHiDcd5KZs/wCyWkwl9Q52kEZHkCJi+ZhkEXRk9KqbOrAYSahgHNN4m6Kvxz3NlrGOPfCwS1eXvJ7+vIm8fyPPMR9n2Kw7n1MDiGU97QHuY+NwLgIdv1srfRz7TMVRLaWPp9a0GC9rQyq0jUECGP8ATTVaqrVBbNSGuH4BIvuFzdAaVTBYolhpCo6fbptcB4vZaecrRg9o5Et+CE9PFm/Y/DY7DPawipRqAtO4ibwRq1w18AvE6+Mq4OtUoESKbi0scSYG4sdqGkQRM2K9A2bsqnhKnWUaj2De0kEHkbXHfPehX2i7GfVpNxYglpIqADtBpjKSQJtFxuBHAr0Hsz2jDNPwZK7+3rsc3U6dxXWmB8F0io1LOPVng6w8HaecFFJ56+S88fSkEfiFxzG8KbY+1HUHAyTTPtN18RwK62T2cnFyxP6GSOdp1I3U8vVdTWPBAIuCBBFwRu3pLkmolcV1oT8qTWJkCLE4gMY5x0H1CyzXuh1V0lz4MCJMnsjzO7yV3beKzvFJsuDbugTJ4fXFC9pYiGF1xlsMwAOci5twbPiQuvpdO4wt8v8ABly5LlSKWHpGvWbTB0MSO+aj/l+kL0nZ2z5IbSjstENmDlFgRx3SgfQ3ox1LOvrSKj29lmga0we0N5MC27v0JbTpGoyWP6p7CC2pJaBugltw0zqOXNc7X48epfhTdLz8jbpnPHvBbmswWz3MBc8hgAu4kWG8jcO86LB9OulDa0YfD/3DDLnfncNI/hGs7zfcJjxew9o1oFV+Zg/E/EsNPv8Ab9YVrZWy6OHc0y3E4mQGBs9QxxsDJjrXTpYNHgrNLp9F7Nj4kp9T7Jb+vXyLOjVa2XTGNefZL9zuzNnOw9FtL2cTinUy7UGnTkdU0nVrnOhx4AAL0bZeBq0gGPd1kCS9xOYvc4l2ujQIjjyQvYuy+qqD71Tc/EVnkteO3kAAlxdo0yTcTuWkwOAbTY1jCS1ki5kkkyZO8yT5rmvLPPllmny+3kvI36hY8OGODHulvf8Ak+7T8lwvP6GiBAUFfFAaXKWcXuguMqkTeBxVrZy0ittjEdYcpmBm7UCAdwgX8eSE06EmLGCQBr2TxnztxJQA9J2A1aVV+Qio4U3EWiYAMb7T4q/sjazqjIcAXDeLAjcReZ7ufFcrVRuXV62N+FNRYSc3szrl1mc3amxH4Qcx1vpBVLEUo9oObMkNiNZiCToLc1OWnX2eyTblMc4081EHggGBpykRqYHI200nisUtzRF0MxNB2UAOAYAJE2zRJ0FzMeYUYwxvAynhIcYPEboAJJjyVx5aZm86EHW+/WCInxUYFgDILTIOa3eBxtqLWCTSsaboiLMvZI7JO+0HiN9ridO9SYmgx1nACYM6EzziIv6chM9RrSTckExvgm8kxcm8+MKOhgnT32Ijcdfck1Q7KOErGlUDwZyAEFo9DwmY74W6rVQSsttDZcMcbAXJGnqe5XcNjXOgnUj6st+hk4txkYtVKLqgV032h1bKLI7D6s1DwaBYnlmLT4clk+lexC2m59KIcQ8ToHaO00sSfErdY0Ne/I9oOdjoPMRI9fRZ7CY9n3XEUqsk0XFhG/KT2DPGCPJZtdJrPa7UaNK/+MrY7ZrHU8MKUZmEF5J/KL98yirqdVgpubEPtHEkSLeBQT7OcM6sawdbI0AXkXPporLsdV65rS5pZSqEQNZbLbmVgywa57GnvQSfiy4E1aZGQkGwPiIOYeSa+gBTmg5rYEgfhPcR+6odJcJXbVNSmMwqCSAfUA74jS6ymw9nV2U6rmvfDZmSTcCTIKlGCptsFG+DTbVAoim+q95z6awHASQA3d3rQbDwT6gY7MGtqNkSCTEWsRAnvQrE0RiMNTO9sO8Y094Wq2O8DD0mQczWNg8LaeErZoNNDK7l2M2oyOKpHivTjYjsFiC0eyTmpO/hO48xofA70DrAEB7fZdqODt4Xv+1ejNPGNDcU12VrswDTlfO/tbgflpYqmOhWz2tLGYZuU6y97j/M5xM+K9ti9oKCVr9ziT09nhtLH1WgNbUcANBKS9Nxf2W0nPc6nXexh0YW5o5ZiZPiktXvele7r7f6KvCykzGTwVbauLFGmXb9Gjn9XRMU7LF7dxvW1YB7NM2i8nUm+7QLlaTD4mTfhcl2WfTEr4dhAnV7jYCZJOg1CMdEdgDFV87gHYfDGOVSrqe8SZPLIEP2fh6tRwawgvqPyUuTiO3UMbmMBPIkL1nZWzmYeiylTHZYI5k6uceZMnxXS1efw40uX69f6M+GFuyLFYEPBlD62xw2QADmBaZ3zuB8PRaNoDRpc/JOpMm8gxyvK4rVo6EJNcGIr9FM1RgpyGEw+SC5sfiGkg8Nx5I/sjYNLDupsdTNWo4uIrCnZkezMk5Yi3NFKYue0OfDnJiFPTdJNxPesPgRTujrS1+XJBQcrS/n92WNm4c0WBj6jqrpJzO1vu7lbqvDBoP3KgYCXNzDT6+KlxN1fFUjnZHbvzKxqE9yAbXrkmFpCy0IfX2ZN02QSPLOkvR/+s65kZIBeyIuZl3O5E+KdgXEBoBggWPp7ltsfhSyC640Nt3HuWN2psJ7Tmw5kE+zOncdCuRqbU+f2N+Cbjvz5mi2XiHlrsjMzg32S4zukh0aGD3ZtyGv204NLH06lNwEaB1+ckbo3bkGw+PxVMz1Zlu9rwHeRj3qXaXS2u4tDqVQGAf7oX5klVy+KPz/AI/I5Qd/A/uabZuKztlmeGkE9l0AxeYGsKXF4mjTk1ajGC13PDbQTAk8ueil6OdIaPUs6xzaT3NDnsg2cddBfwnRA+kmArbSrPpZcuHBDWvtmflvvEtGa/cOahCNupceuCmOTI3wGNmY6jUa1zHio0kgFnaHO4Vhu3WNMZXDnkN1BR6NswtJlGlVLI9qDc8Z11TsLTp0R2nZpn2nOcSdbDeZmwC0+H0uooi5SluX34lzmdY9rmw09h0XO6QCbePloqJabVKNojMzd/h4DluVp+Jc+MrREey7W+hMwpMDhjUzAlsG0NAse8fNbMeD4bnyVzpncZTljajRJZ2vDf6LKY7ZdI16jy/K2qJcJgGCCL+AWpOycRdtiw6Xj+ZDnYGq0uY4sFvxCbdw+a5mv65S6oqktm/M16aoqrKfRyu1jntwzHFp1IFra3Oqq7Q2VVLy9rYLnSI0J7zCJ4F9Sm+GZCBawgD3yizxUdd9VoAv2QLeJ+S5q32NDlTtAjae2OrhlVuUNaBLoie/d3qHAYd+WoKZaQ8E35iPFVtt7KFaXAvqQOZBHdoguCGIwruy13V/lcRbnrbwViipLngEttjQbIBbNJ7SLWkQP3WhwWMGYTZs+zF7buCz428x4aDZ8iAdb6xxCsNc4VHBuhEwd/HxWnR5cmKbUFd71/4VZoKSt7G4xbwTMiHez4C/j8kF21tClh6bq1Z2Wm0STr3QBqSYEKlh9oSMkwDq0+uqqbTY2sx9KoczSC0gm5a4R58+IXe0+ox5XX3Xc5+THKKPKtq/aRjH1nuoP6ukT2GEAkNFhJjUxJ70kMx/RqvSqOpilUqBpgPawlrhuNuIi27RJegjBVtX2RicmejdIsd1dJwBguEC8d/fr6rEYXCZjGZtz+Yeq0XTilNJjhudH8w/ZR9BuiRxDm1a0CkDIYdagHubMa67uKejcMeDrbopypynRsuhexgxorEXLclKRpTmS6OL3X/S1i1WW99E2O5OauZlyPJLqZpiulUjodfQ8t67iCcoA9mQH8YOunlbmpWhOFPiq7JgyrVkENj4RwAVihTOunD5nmrha0JheOCrou8Qs0Ta+uilg8VTa5SsrFFEGy1MC5Ca2o08lUfmJBBtvUGHY8E5jPO3h8UUCL2Jwge0g8Fl8bsg5T1ZDXbpFjyPzWmw+NbBBMHnbTXXXip6YB0uDcKqeFSJxm4nnmFwVZxLTlDhq1zdeYM3XHUq7CQAy+gAseWuq3WM2ax+oII0IsR3EKr/AEaW7w/9Qg+JHyVXusOyJrM++5i20MQTJDP5b+equ4Jlcm7urH5mtE+srQOw2YwczDzBc3+YfFRu2eN1WmSP4kvd+l8Fvi45Ip/cR/5zj+sR6tCadnsDw5hZnywTmhxjgTJi4Vv7iT+Nvg4fNWaOypEZhG86n5BWxVdiMpR7MHV8K8uaSCbEOgiSO8cin4Wv1QgiJ9kb+ZMI9h8BTZa6s06DZs30VkrcaRT1g6jjraOI7j8FFUqUiZfTE8S35rRNogLhphYXo5tbz9fcmsy8jGVMJhm+zLZM2cd/euhmHaBEnvM+9bA4YcB5BMfg2GeyPILP/wDLd3f8FvvRjH4pjXEteQTqLEeRUH9L7oDzwAj3lbUYRhE5RfWwQ3aOxGETTY1rhwAHuSj7Mkn+rYl7zF7UYfamMo2mn1bvau2PHRX6bmyHPdlGUQTGWeBniiG19gVarbtEtFtJ5iUMpUy1opVh2tBz4FQ1OneCUckXx+C2E1JUPwzmViYtBMZbi28EfFW62zgWywnO3Wd7Vf2XswsaQQ2DBtrPFW/uobf65rrY8StSe78zFkn2XBmyWriJ1NnXMCy4tRnMxitj/eWij+ZzJPBocMx78uZbnD7OawQG7oFogDQCALIDsioWuMbx7itLhqx1EFT6n09PYhSuxNwZ4Fdbhecd/wDwnOruURxHEKIx5pxvXB3qE1+XquGvwCKHZZLW8D5p1gqZqFSNYlQ7JXTv8l1joUZ4FREkIoC+xyjpm55+8KGjV1ITzUAPI3SoCY0w6ARuPqq7sGWz1biDax0hWtwIOikrG/glRJSaIaeKeC0Oab2kbu+PFPqYsAkX0n/iVKBwTmjz3fsgLRU++jNEGc2XQa+a5QxWb8Os6xqNd6IdWLGB5BP6loMgAeCVDtAtuKBLgGHsmDYcJ4p2FxDamgMRrA8pnXkrfVCSYF9eabSwzAey0COCKC0QU69PTnlmLSOasYfFU5gTv3G8awd647Ctmct5m1r8bJDCNmYPdJieIG4oC0S08Yx2hOk6HTlxXaddrhIJjxVVuAaI1gAgX0nVSUsOG3Ga875F9UxOhffmGIJvpY37pUlDEB/su53HFQ0sG0Ee1aSAdJO9OGDa3Qu7sxhIfwkrZBIlIzx9FFppPjdOLygRxzzy8v3VeqA7WDzhcrSqxdzRQ0yyLKN6hbVIXXVU0JkOY964muqJJkQDgfaRvAnX63rqSaIsIKhttxFEkEg8RqupKcf1ITPJtt7YxDS/LXqi+6o4fFZ3aW38UKdsTXH/AMz/AJpJLtRjGlsU2VujO3cU6sA7E13A6g1XkeRK9pwFd3VjtHzK6ksOsSTVF0OQ3gnki5J71I5dSWJjYh+LuTneyO5JJRAsUdT3FSP9keCSSTGiVikKSSQySnonu0SSQBGU06pJIAcUnbkkkCOFRk3SSQMTSp3LiSTAhekkkgZDVVGokkgERO1TKhsupJgyo4rqSS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408" name="Picture 24" descr="https://encrypted-tbn0.gstatic.com/images?q=tbn:ANd9GcRGRV22FlDdPZpMndfDuHvYxxruOERc1E2RvElpanEcMBlOCD3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5229200"/>
            <a:ext cx="4392488" cy="1628800"/>
          </a:xfrm>
          <a:prstGeom prst="rect">
            <a:avLst/>
          </a:prstGeom>
          <a:noFill/>
        </p:spPr>
      </p:pic>
      <p:pic>
        <p:nvPicPr>
          <p:cNvPr id="16410" name="Picture 26" descr="http://timeforbranding.files.wordpress.com/2010/10/unilever2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1844824"/>
            <a:ext cx="5040560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9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64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6632"/>
            <a:ext cx="748883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085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faostat.fao.org/DesktopModules/Faostat/Images/T20/ChartPic_c2ax4194edngd1n0ihc2.png?338464de-0234-4009-bfec-f920b4e0e5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3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Espaço Reservado para Imagem 4" descr="cer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53" b="2153"/>
          <a:stretch>
            <a:fillRect/>
          </a:stretch>
        </p:blipFill>
        <p:spPr>
          <a:xfrm>
            <a:off x="251520" y="1628800"/>
            <a:ext cx="8892480" cy="403244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511480" cy="1484784"/>
          </a:xfrm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0" kern="0" dirty="0" smtClean="0">
                <a:solidFill>
                  <a:srgbClr val="000000"/>
                </a:solidFill>
                <a:latin typeface="Arial Black" pitchFamily="34" charset="0"/>
              </a:rPr>
              <a:t>Aspectos de História DA AGRICULTURA </a:t>
            </a:r>
            <a:endParaRPr lang="pt-BR" sz="3200" kern="0" dirty="0">
              <a:latin typeface="Arial Black" pitchFamily="34" charset="0"/>
            </a:endParaRPr>
          </a:p>
        </p:txBody>
      </p:sp>
      <p:sp>
        <p:nvSpPr>
          <p:cNvPr id="11268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1520" y="6021288"/>
            <a:ext cx="8816280" cy="504056"/>
          </a:xfrm>
        </p:spPr>
        <p:txBody>
          <a:bodyPr/>
          <a:lstStyle/>
          <a:p>
            <a:r>
              <a:rPr lang="pt-BR" sz="2800" b="1" dirty="0" smtClean="0"/>
              <a:t>Deusa  Ceres da mitologia romana, era a deusa das plantas que brotam (dos grãos)  e do amor maternal.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2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faostat.fao.org/DesktopModules/Faostat/Images/T20/ChartPic_1anmyk0pcjpu1uncx79v.png?4229fae8-0c4c-47a8-abff-6bf6edd10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24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100811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EVOLUÇÃO da Agricultura Brasileira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Pré</a:t>
            </a:r>
            <a:r>
              <a:rPr lang="pt-BR" dirty="0" smtClean="0"/>
              <a:t> - </a:t>
            </a:r>
            <a:r>
              <a:rPr lang="pt-BR" dirty="0" err="1" smtClean="0"/>
              <a:t>cOLONIAL</a:t>
            </a:r>
            <a:endParaRPr lang="pt-BR" dirty="0" smtClean="0"/>
          </a:p>
        </p:txBody>
      </p:sp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Antes da chegada dos portugueses ao Brasil, era comum o cultivo das culturas abaixo pelo nativos:</a:t>
            </a:r>
          </a:p>
          <a:p>
            <a:pPr lvl="1"/>
            <a:r>
              <a:rPr lang="pt-BR" dirty="0" smtClean="0"/>
              <a:t>mandioca </a:t>
            </a:r>
          </a:p>
          <a:p>
            <a:pPr lvl="1"/>
            <a:r>
              <a:rPr lang="pt-BR" dirty="0" smtClean="0"/>
              <a:t>amendoim </a:t>
            </a:r>
          </a:p>
          <a:p>
            <a:pPr lvl="1"/>
            <a:r>
              <a:rPr lang="pt-BR" dirty="0" smtClean="0"/>
              <a:t>tabaco</a:t>
            </a:r>
          </a:p>
          <a:p>
            <a:pPr lvl="1"/>
            <a:r>
              <a:rPr lang="pt-BR" dirty="0" smtClean="0"/>
              <a:t>batata doce  </a:t>
            </a:r>
          </a:p>
          <a:p>
            <a:pPr lvl="1"/>
            <a:r>
              <a:rPr lang="pt-BR" dirty="0" smtClean="0"/>
              <a:t>milho</a:t>
            </a:r>
          </a:p>
          <a:p>
            <a:pPr>
              <a:buFont typeface="Wingdings 2" pitchFamily="18" charset="2"/>
              <a:buNone/>
            </a:pPr>
            <a:endParaRPr lang="pt-BR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74950"/>
            <a:ext cx="5033963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 Colônia</a:t>
            </a:r>
          </a:p>
        </p:txBody>
      </p:sp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cana-de-açúcar </a:t>
            </a:r>
          </a:p>
          <a:p>
            <a:r>
              <a:rPr lang="pt-BR" dirty="0" smtClean="0"/>
              <a:t>Algodão</a:t>
            </a:r>
          </a:p>
          <a:p>
            <a:r>
              <a:rPr lang="pt-BR" dirty="0" smtClean="0"/>
              <a:t>Cacau</a:t>
            </a:r>
          </a:p>
          <a:p>
            <a:r>
              <a:rPr lang="pt-BR" dirty="0" smtClean="0"/>
              <a:t>Tabaco</a:t>
            </a:r>
          </a:p>
          <a:p>
            <a:r>
              <a:rPr lang="pt-BR" dirty="0" smtClean="0"/>
              <a:t>Café</a:t>
            </a:r>
          </a:p>
          <a:p>
            <a:pPr lvl="1">
              <a:buFont typeface="Wingdings 2" pitchFamily="18" charset="2"/>
              <a:buNone/>
            </a:pP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Genese</a:t>
            </a:r>
            <a:r>
              <a:rPr lang="pt-BR" dirty="0" smtClean="0"/>
              <a:t> do café</a:t>
            </a: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introdução do café no território brasileiro ocorreu no Século XVIII, mas só se tornou importante após a Independência. Então a cultura se difundiu pelo sudeste, sobretudo no estado de São Paulo.</a:t>
            </a:r>
          </a:p>
          <a:p>
            <a:r>
              <a:rPr lang="pt-BR" dirty="0" smtClean="0"/>
              <a:t>A produção de café se multiplicou ao passar dos anos saltando dos 29% na década de 1850 para 62% na década de 1880, no que diz respeito à participação nas exportações brasileiras.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23850" y="4819650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19088" y="52228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1900</a:t>
            </a:r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 flipH="1">
            <a:off x="2692210" y="5222875"/>
            <a:ext cx="828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/>
              <a:t>1950</a:t>
            </a: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58813" y="4683125"/>
            <a:ext cx="109537" cy="498475"/>
            <a:chOff x="369" y="3207"/>
            <a:chExt cx="69" cy="314"/>
          </a:xfrm>
        </p:grpSpPr>
        <p:sp>
          <p:nvSpPr>
            <p:cNvPr id="12668" name="Line 1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669" name="Line 1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106358" y="4735513"/>
            <a:ext cx="109538" cy="498475"/>
            <a:chOff x="369" y="3207"/>
            <a:chExt cx="69" cy="314"/>
          </a:xfrm>
        </p:grpSpPr>
        <p:sp>
          <p:nvSpPr>
            <p:cNvPr id="12666" name="Line 15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667" name="Line 16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303" name="Rectangle 396"/>
          <p:cNvSpPr>
            <a:spLocks noChangeArrowheads="1"/>
          </p:cNvSpPr>
          <p:nvPr/>
        </p:nvSpPr>
        <p:spPr bwMode="auto">
          <a:xfrm>
            <a:off x="276225" y="2433638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12304" name="Text Box 397"/>
          <p:cNvSpPr txBox="1">
            <a:spLocks noChangeArrowheads="1"/>
          </p:cNvSpPr>
          <p:nvPr/>
        </p:nvSpPr>
        <p:spPr bwMode="auto">
          <a:xfrm>
            <a:off x="8208963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2000</a:t>
            </a:r>
            <a:endParaRPr lang="en-US"/>
          </a:p>
        </p:txBody>
      </p:sp>
      <p:sp>
        <p:nvSpPr>
          <p:cNvPr id="12307" name="Text Box 400"/>
          <p:cNvSpPr txBox="1">
            <a:spLocks noChangeArrowheads="1"/>
          </p:cNvSpPr>
          <p:nvPr/>
        </p:nvSpPr>
        <p:spPr bwMode="auto">
          <a:xfrm>
            <a:off x="4511882" y="287670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1900</a:t>
            </a:r>
            <a:endParaRPr lang="en-US" dirty="0"/>
          </a:p>
        </p:txBody>
      </p:sp>
      <p:sp>
        <p:nvSpPr>
          <p:cNvPr id="12308" name="Text Box 401"/>
          <p:cNvSpPr txBox="1">
            <a:spLocks noChangeArrowheads="1"/>
          </p:cNvSpPr>
          <p:nvPr/>
        </p:nvSpPr>
        <p:spPr bwMode="auto">
          <a:xfrm>
            <a:off x="7648575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1950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" name="Group 408"/>
          <p:cNvGrpSpPr>
            <a:grpSpLocks/>
          </p:cNvGrpSpPr>
          <p:nvPr/>
        </p:nvGrpSpPr>
        <p:grpSpPr bwMode="auto">
          <a:xfrm>
            <a:off x="4825524" y="2328862"/>
            <a:ext cx="109537" cy="498475"/>
            <a:chOff x="369" y="3207"/>
            <a:chExt cx="69" cy="314"/>
          </a:xfrm>
        </p:grpSpPr>
        <p:sp>
          <p:nvSpPr>
            <p:cNvPr id="12330" name="Line 409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31" name="Line 410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411"/>
          <p:cNvGrpSpPr>
            <a:grpSpLocks/>
          </p:cNvGrpSpPr>
          <p:nvPr/>
        </p:nvGrpSpPr>
        <p:grpSpPr bwMode="auto">
          <a:xfrm>
            <a:off x="7464425" y="2297113"/>
            <a:ext cx="109538" cy="498475"/>
            <a:chOff x="369" y="3207"/>
            <a:chExt cx="69" cy="314"/>
          </a:xfrm>
        </p:grpSpPr>
        <p:sp>
          <p:nvSpPr>
            <p:cNvPr id="12328" name="Line 41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9" name="Line 41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414"/>
          <p:cNvGrpSpPr>
            <a:grpSpLocks/>
          </p:cNvGrpSpPr>
          <p:nvPr/>
        </p:nvGrpSpPr>
        <p:grpSpPr bwMode="auto">
          <a:xfrm>
            <a:off x="8004175" y="2297113"/>
            <a:ext cx="109538" cy="498475"/>
            <a:chOff x="369" y="3207"/>
            <a:chExt cx="69" cy="314"/>
          </a:xfrm>
        </p:grpSpPr>
        <p:sp>
          <p:nvSpPr>
            <p:cNvPr id="12326" name="Line 415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7" name="Line 416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417"/>
          <p:cNvGrpSpPr>
            <a:grpSpLocks/>
          </p:cNvGrpSpPr>
          <p:nvPr/>
        </p:nvGrpSpPr>
        <p:grpSpPr bwMode="auto">
          <a:xfrm>
            <a:off x="8562975" y="2297113"/>
            <a:ext cx="109538" cy="498475"/>
            <a:chOff x="369" y="3207"/>
            <a:chExt cx="69" cy="314"/>
          </a:xfrm>
        </p:grpSpPr>
        <p:sp>
          <p:nvSpPr>
            <p:cNvPr id="12324" name="Line 418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5" name="Line 419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315" name="Text Box 420"/>
          <p:cNvSpPr txBox="1">
            <a:spLocks noChangeArrowheads="1"/>
          </p:cNvSpPr>
          <p:nvPr/>
        </p:nvSpPr>
        <p:spPr bwMode="auto">
          <a:xfrm>
            <a:off x="367506" y="2822887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/>
              <a:t>1500</a:t>
            </a:r>
            <a:endParaRPr lang="en-US" dirty="0"/>
          </a:p>
        </p:txBody>
      </p:sp>
      <p:grpSp>
        <p:nvGrpSpPr>
          <p:cNvPr id="10" name="Group 421"/>
          <p:cNvGrpSpPr>
            <a:grpSpLocks/>
          </p:cNvGrpSpPr>
          <p:nvPr/>
        </p:nvGrpSpPr>
        <p:grpSpPr bwMode="auto">
          <a:xfrm>
            <a:off x="713581" y="2297114"/>
            <a:ext cx="109537" cy="498475"/>
            <a:chOff x="369" y="3207"/>
            <a:chExt cx="69" cy="314"/>
          </a:xfrm>
        </p:grpSpPr>
        <p:sp>
          <p:nvSpPr>
            <p:cNvPr id="12322" name="Line 42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3" name="Line 42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737" name="Text Box 425"/>
          <p:cNvSpPr txBox="1">
            <a:spLocks noChangeArrowheads="1"/>
          </p:cNvSpPr>
          <p:nvPr/>
        </p:nvSpPr>
        <p:spPr bwMode="auto">
          <a:xfrm>
            <a:off x="1625522" y="3032542"/>
            <a:ext cx="595320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700" dirty="0" smtClean="0">
                <a:solidFill>
                  <a:srgbClr val="FF0000"/>
                </a:solidFill>
                <a:latin typeface="Verdana" pitchFamily="34" charset="0"/>
              </a:rPr>
              <a:t>Agricultura de Exportação e atrasada</a:t>
            </a:r>
            <a:endParaRPr lang="pt-BR" sz="17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2319" name="Picture 42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30098">
            <a:off x="366713" y="3392488"/>
            <a:ext cx="1536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aixaDeTexto 44"/>
          <p:cNvSpPr txBox="1"/>
          <p:nvPr/>
        </p:nvSpPr>
        <p:spPr>
          <a:xfrm>
            <a:off x="0" y="1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00B050"/>
                </a:solidFill>
              </a:rPr>
              <a:t>Evolução da Agricultura no Brasil</a:t>
            </a:r>
            <a:endParaRPr lang="pt-BR" sz="6600" dirty="0">
              <a:solidFill>
                <a:srgbClr val="00B050"/>
              </a:solidFill>
            </a:endParaRPr>
          </a:p>
        </p:txBody>
      </p:sp>
      <p:sp>
        <p:nvSpPr>
          <p:cNvPr id="43" name="Text Box 425"/>
          <p:cNvSpPr txBox="1">
            <a:spLocks noChangeArrowheads="1"/>
          </p:cNvSpPr>
          <p:nvPr/>
        </p:nvSpPr>
        <p:spPr bwMode="auto">
          <a:xfrm>
            <a:off x="3352800" y="5233988"/>
            <a:ext cx="5565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srgbClr val="FF0000"/>
                </a:solidFill>
                <a:latin typeface="Verdana" pitchFamily="34" charset="0"/>
              </a:rPr>
              <a:t>Aprimoramento da tecnologia</a:t>
            </a:r>
          </a:p>
          <a:p>
            <a:pPr algn="ctr">
              <a:defRPr/>
            </a:pPr>
            <a:r>
              <a:rPr lang="pt-BR" sz="1600" dirty="0">
                <a:solidFill>
                  <a:srgbClr val="FF0000"/>
                </a:solidFill>
                <a:latin typeface="Verdana" pitchFamily="34" charset="0"/>
              </a:rPr>
              <a:t>Agro química, máquinas e implementos</a:t>
            </a:r>
          </a:p>
          <a:p>
            <a:pPr algn="ctr">
              <a:defRPr/>
            </a:pPr>
            <a:r>
              <a:rPr lang="pt-BR" sz="1600" dirty="0">
                <a:solidFill>
                  <a:srgbClr val="FF0000"/>
                </a:solidFill>
                <a:latin typeface="Verdana" pitchFamily="34" charset="0"/>
              </a:rPr>
              <a:t>1959 – Primeira fábrica de tratores no Brasil – CBT</a:t>
            </a:r>
          </a:p>
          <a:p>
            <a:pPr algn="ctr">
              <a:defRPr/>
            </a:pPr>
            <a:r>
              <a:rPr lang="pt-BR" sz="1600" dirty="0">
                <a:solidFill>
                  <a:srgbClr val="FF0000"/>
                </a:solidFill>
                <a:latin typeface="Verdana" pitchFamily="34" charset="0"/>
              </a:rPr>
              <a:t>Desenvolvimento do sistema de produção em escala</a:t>
            </a:r>
          </a:p>
          <a:p>
            <a:pPr algn="ctr">
              <a:defRPr/>
            </a:pPr>
            <a:r>
              <a:rPr lang="pt-BR" sz="1600" dirty="0">
                <a:solidFill>
                  <a:srgbClr val="FF0000"/>
                </a:solidFill>
                <a:latin typeface="Verdana" pitchFamily="34" charset="0"/>
              </a:rPr>
              <a:t>Surgimento de grandes agroindústrias</a:t>
            </a:r>
          </a:p>
        </p:txBody>
      </p:sp>
      <p:sp>
        <p:nvSpPr>
          <p:cNvPr id="44" name="Text Box 425"/>
          <p:cNvSpPr txBox="1">
            <a:spLocks noChangeArrowheads="1"/>
          </p:cNvSpPr>
          <p:nvPr/>
        </p:nvSpPr>
        <p:spPr bwMode="auto">
          <a:xfrm>
            <a:off x="367506" y="5594620"/>
            <a:ext cx="263985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700" dirty="0" smtClean="0">
                <a:solidFill>
                  <a:srgbClr val="FF0000"/>
                </a:solidFill>
                <a:latin typeface="Verdana" pitchFamily="34" charset="0"/>
              </a:rPr>
              <a:t>Diversificação </a:t>
            </a:r>
          </a:p>
          <a:p>
            <a:pPr algn="ctr">
              <a:defRPr/>
            </a:pPr>
            <a:r>
              <a:rPr lang="pt-BR" sz="1700" dirty="0" smtClean="0">
                <a:solidFill>
                  <a:srgbClr val="FF0000"/>
                </a:solidFill>
                <a:latin typeface="Verdana" pitchFamily="34" charset="0"/>
              </a:rPr>
              <a:t>e apoio do Estado</a:t>
            </a:r>
            <a:endParaRPr lang="pt-BR" sz="17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23850" y="4819650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19088" y="51943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1950</a:t>
            </a:r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013700" y="51943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2000</a:t>
            </a: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58813" y="4654550"/>
            <a:ext cx="109537" cy="498475"/>
            <a:chOff x="369" y="3207"/>
            <a:chExt cx="69" cy="314"/>
          </a:xfrm>
        </p:grpSpPr>
        <p:sp>
          <p:nvSpPr>
            <p:cNvPr id="13707" name="Line 1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08" name="Line 1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362950" y="4654550"/>
            <a:ext cx="109538" cy="498475"/>
            <a:chOff x="369" y="3207"/>
            <a:chExt cx="69" cy="314"/>
          </a:xfrm>
        </p:grpSpPr>
        <p:sp>
          <p:nvSpPr>
            <p:cNvPr id="13705" name="Line 15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06" name="Line 16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3406775" y="51958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1970</a:t>
            </a:r>
            <a:endParaRPr lang="en-US"/>
          </a:p>
        </p:txBody>
      </p:sp>
      <p:sp>
        <p:nvSpPr>
          <p:cNvPr id="13326" name="Text Box 18"/>
          <p:cNvSpPr txBox="1">
            <a:spLocks noChangeArrowheads="1"/>
          </p:cNvSpPr>
          <p:nvPr/>
        </p:nvSpPr>
        <p:spPr bwMode="auto">
          <a:xfrm>
            <a:off x="5065713" y="51974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1980</a:t>
            </a:r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781425" y="4664075"/>
            <a:ext cx="109538" cy="498475"/>
            <a:chOff x="369" y="3207"/>
            <a:chExt cx="69" cy="314"/>
          </a:xfrm>
        </p:grpSpPr>
        <p:sp>
          <p:nvSpPr>
            <p:cNvPr id="13703" name="Line 20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04" name="Line 21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459413" y="4659313"/>
            <a:ext cx="109537" cy="498475"/>
            <a:chOff x="369" y="3207"/>
            <a:chExt cx="69" cy="314"/>
          </a:xfrm>
        </p:grpSpPr>
        <p:sp>
          <p:nvSpPr>
            <p:cNvPr id="13701" name="Line 23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02" name="Line 24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329" name="Text Box 25"/>
          <p:cNvSpPr txBox="1">
            <a:spLocks noChangeArrowheads="1"/>
          </p:cNvSpPr>
          <p:nvPr/>
        </p:nvSpPr>
        <p:spPr bwMode="auto">
          <a:xfrm>
            <a:off x="1839913" y="51911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1960</a:t>
            </a:r>
            <a:endParaRPr lang="en-US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214563" y="4659313"/>
            <a:ext cx="109537" cy="498475"/>
            <a:chOff x="369" y="3207"/>
            <a:chExt cx="69" cy="314"/>
          </a:xfrm>
        </p:grpSpPr>
        <p:sp>
          <p:nvSpPr>
            <p:cNvPr id="13699" name="Line 27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00" name="Line 28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331" name="Text Box 29"/>
          <p:cNvSpPr txBox="1">
            <a:spLocks noChangeArrowheads="1"/>
          </p:cNvSpPr>
          <p:nvPr/>
        </p:nvSpPr>
        <p:spPr bwMode="auto">
          <a:xfrm>
            <a:off x="6608763" y="516255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1990</a:t>
            </a:r>
            <a:endParaRPr lang="en-US"/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7002463" y="4624388"/>
            <a:ext cx="109537" cy="498475"/>
            <a:chOff x="369" y="3207"/>
            <a:chExt cx="69" cy="314"/>
          </a:xfrm>
        </p:grpSpPr>
        <p:sp>
          <p:nvSpPr>
            <p:cNvPr id="13697" name="Line 31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698" name="Line 32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333" name="Rectangle 33"/>
          <p:cNvSpPr>
            <a:spLocks noChangeArrowheads="1"/>
          </p:cNvSpPr>
          <p:nvPr/>
        </p:nvSpPr>
        <p:spPr bwMode="auto">
          <a:xfrm>
            <a:off x="2935288" y="4292600"/>
            <a:ext cx="3303587" cy="1341438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34" name="Text Box 34"/>
          <p:cNvSpPr txBox="1">
            <a:spLocks noChangeArrowheads="1"/>
          </p:cNvSpPr>
          <p:nvPr/>
        </p:nvSpPr>
        <p:spPr bwMode="auto">
          <a:xfrm>
            <a:off x="3413125" y="3921125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DITADURA MILITAR</a:t>
            </a:r>
            <a:endParaRPr lang="en-US"/>
          </a:p>
        </p:txBody>
      </p:sp>
      <p:sp>
        <p:nvSpPr>
          <p:cNvPr id="13337" name="Rectangle 367"/>
          <p:cNvSpPr>
            <a:spLocks noChangeArrowheads="1"/>
          </p:cNvSpPr>
          <p:nvPr/>
        </p:nvSpPr>
        <p:spPr bwMode="auto">
          <a:xfrm>
            <a:off x="276225" y="2433638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13338" name="Text Box 368"/>
          <p:cNvSpPr txBox="1">
            <a:spLocks noChangeArrowheads="1"/>
          </p:cNvSpPr>
          <p:nvPr/>
        </p:nvSpPr>
        <p:spPr bwMode="auto">
          <a:xfrm>
            <a:off x="8208963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2000</a:t>
            </a:r>
            <a:endParaRPr lang="en-US"/>
          </a:p>
        </p:txBody>
      </p:sp>
      <p:sp>
        <p:nvSpPr>
          <p:cNvPr id="13339" name="Text Box 369"/>
          <p:cNvSpPr txBox="1">
            <a:spLocks noChangeArrowheads="1"/>
          </p:cNvSpPr>
          <p:nvPr/>
        </p:nvSpPr>
        <p:spPr bwMode="auto">
          <a:xfrm>
            <a:off x="6572250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1800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340" name="Text Box 370"/>
          <p:cNvSpPr txBox="1">
            <a:spLocks noChangeArrowheads="1"/>
          </p:cNvSpPr>
          <p:nvPr/>
        </p:nvSpPr>
        <p:spPr bwMode="auto">
          <a:xfrm>
            <a:off x="5295900" y="2830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341" name="Text Box 371"/>
          <p:cNvSpPr txBox="1">
            <a:spLocks noChangeArrowheads="1"/>
          </p:cNvSpPr>
          <p:nvPr/>
        </p:nvSpPr>
        <p:spPr bwMode="auto">
          <a:xfrm>
            <a:off x="7108825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1900</a:t>
            </a:r>
            <a:endParaRPr lang="en-US"/>
          </a:p>
        </p:txBody>
      </p:sp>
      <p:sp>
        <p:nvSpPr>
          <p:cNvPr id="13342" name="Text Box 372"/>
          <p:cNvSpPr txBox="1">
            <a:spLocks noChangeArrowheads="1"/>
          </p:cNvSpPr>
          <p:nvPr/>
        </p:nvSpPr>
        <p:spPr bwMode="auto">
          <a:xfrm>
            <a:off x="7648575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1950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8" name="Group 373"/>
          <p:cNvGrpSpPr>
            <a:grpSpLocks/>
          </p:cNvGrpSpPr>
          <p:nvPr/>
        </p:nvGrpSpPr>
        <p:grpSpPr bwMode="auto">
          <a:xfrm>
            <a:off x="611188" y="2297113"/>
            <a:ext cx="109537" cy="498475"/>
            <a:chOff x="369" y="3207"/>
            <a:chExt cx="69" cy="314"/>
          </a:xfrm>
        </p:grpSpPr>
        <p:sp>
          <p:nvSpPr>
            <p:cNvPr id="13365" name="Line 374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66" name="Line 375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376"/>
          <p:cNvGrpSpPr>
            <a:grpSpLocks/>
          </p:cNvGrpSpPr>
          <p:nvPr/>
        </p:nvGrpSpPr>
        <p:grpSpPr bwMode="auto">
          <a:xfrm>
            <a:off x="5446713" y="2297113"/>
            <a:ext cx="109537" cy="498475"/>
            <a:chOff x="369" y="3207"/>
            <a:chExt cx="69" cy="314"/>
          </a:xfrm>
        </p:grpSpPr>
        <p:sp>
          <p:nvSpPr>
            <p:cNvPr id="13363" name="Line 377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64" name="Line 378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379"/>
          <p:cNvGrpSpPr>
            <a:grpSpLocks/>
          </p:cNvGrpSpPr>
          <p:nvPr/>
        </p:nvGrpSpPr>
        <p:grpSpPr bwMode="auto">
          <a:xfrm>
            <a:off x="6919913" y="2297113"/>
            <a:ext cx="109537" cy="498475"/>
            <a:chOff x="369" y="3207"/>
            <a:chExt cx="69" cy="314"/>
          </a:xfrm>
        </p:grpSpPr>
        <p:sp>
          <p:nvSpPr>
            <p:cNvPr id="13361" name="Line 380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62" name="Line 381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382"/>
          <p:cNvGrpSpPr>
            <a:grpSpLocks/>
          </p:cNvGrpSpPr>
          <p:nvPr/>
        </p:nvGrpSpPr>
        <p:grpSpPr bwMode="auto">
          <a:xfrm>
            <a:off x="7464425" y="2297113"/>
            <a:ext cx="109538" cy="498475"/>
            <a:chOff x="369" y="3207"/>
            <a:chExt cx="69" cy="314"/>
          </a:xfrm>
        </p:grpSpPr>
        <p:sp>
          <p:nvSpPr>
            <p:cNvPr id="13359" name="Line 383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60" name="Line 384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385"/>
          <p:cNvGrpSpPr>
            <a:grpSpLocks/>
          </p:cNvGrpSpPr>
          <p:nvPr/>
        </p:nvGrpSpPr>
        <p:grpSpPr bwMode="auto">
          <a:xfrm>
            <a:off x="8004175" y="2297113"/>
            <a:ext cx="109538" cy="498475"/>
            <a:chOff x="369" y="3207"/>
            <a:chExt cx="69" cy="314"/>
          </a:xfrm>
        </p:grpSpPr>
        <p:sp>
          <p:nvSpPr>
            <p:cNvPr id="13357" name="Line 386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58" name="Line 387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88"/>
          <p:cNvGrpSpPr>
            <a:grpSpLocks/>
          </p:cNvGrpSpPr>
          <p:nvPr/>
        </p:nvGrpSpPr>
        <p:grpSpPr bwMode="auto">
          <a:xfrm>
            <a:off x="8562975" y="2297113"/>
            <a:ext cx="109538" cy="498475"/>
            <a:chOff x="369" y="3207"/>
            <a:chExt cx="69" cy="314"/>
          </a:xfrm>
        </p:grpSpPr>
        <p:sp>
          <p:nvSpPr>
            <p:cNvPr id="13355" name="Line 389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56" name="Line 390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349" name="Text Box 391"/>
          <p:cNvSpPr txBox="1">
            <a:spLocks noChangeArrowheads="1"/>
          </p:cNvSpPr>
          <p:nvPr/>
        </p:nvSpPr>
        <p:spPr bwMode="auto">
          <a:xfrm>
            <a:off x="5983288" y="28321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1400</a:t>
            </a:r>
            <a:endParaRPr lang="en-US"/>
          </a:p>
        </p:txBody>
      </p:sp>
      <p:grpSp>
        <p:nvGrpSpPr>
          <p:cNvPr id="14" name="Group 392"/>
          <p:cNvGrpSpPr>
            <a:grpSpLocks/>
          </p:cNvGrpSpPr>
          <p:nvPr/>
        </p:nvGrpSpPr>
        <p:grpSpPr bwMode="auto">
          <a:xfrm>
            <a:off x="6396038" y="2298700"/>
            <a:ext cx="109537" cy="498475"/>
            <a:chOff x="369" y="3207"/>
            <a:chExt cx="69" cy="314"/>
          </a:xfrm>
        </p:grpSpPr>
        <p:sp>
          <p:nvSpPr>
            <p:cNvPr id="13353" name="Line 393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54" name="Line 394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351" name="Text Box 395"/>
          <p:cNvSpPr txBox="1">
            <a:spLocks noChangeArrowheads="1"/>
          </p:cNvSpPr>
          <p:nvPr/>
        </p:nvSpPr>
        <p:spPr bwMode="auto">
          <a:xfrm>
            <a:off x="55563" y="283686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10.000 a.C.</a:t>
            </a:r>
            <a:endParaRPr lang="en-US"/>
          </a:p>
        </p:txBody>
      </p:sp>
      <p:sp>
        <p:nvSpPr>
          <p:cNvPr id="108940" name="Text Box 396"/>
          <p:cNvSpPr txBox="1">
            <a:spLocks noChangeArrowheads="1"/>
          </p:cNvSpPr>
          <p:nvPr/>
        </p:nvSpPr>
        <p:spPr bwMode="auto">
          <a:xfrm>
            <a:off x="179512" y="5614989"/>
            <a:ext cx="489654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700" dirty="0" smtClean="0">
                <a:solidFill>
                  <a:srgbClr val="FF0000"/>
                </a:solidFill>
                <a:latin typeface="Verdana" pitchFamily="34" charset="0"/>
              </a:rPr>
              <a:t>Desenvolvimento da Pesquisa Publica e Privada</a:t>
            </a:r>
          </a:p>
          <a:p>
            <a:pPr algn="ctr">
              <a:defRPr/>
            </a:pPr>
            <a:r>
              <a:rPr lang="pt-BR" sz="1700" dirty="0" smtClean="0">
                <a:solidFill>
                  <a:srgbClr val="FF0000"/>
                </a:solidFill>
                <a:latin typeface="Verdana" pitchFamily="34" charset="0"/>
              </a:rPr>
              <a:t>Embrapa e outros centros</a:t>
            </a:r>
          </a:p>
          <a:p>
            <a:pPr algn="ctr">
              <a:defRPr/>
            </a:pPr>
            <a:r>
              <a:rPr lang="pt-BR" sz="1700" dirty="0" smtClean="0">
                <a:solidFill>
                  <a:srgbClr val="FF0000"/>
                </a:solidFill>
                <a:latin typeface="Verdana" pitchFamily="34" charset="0"/>
              </a:rPr>
              <a:t>Soja e cana se destacam</a:t>
            </a:r>
            <a:endParaRPr lang="pt-BR" sz="17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8" name="Text Box 396"/>
          <p:cNvSpPr txBox="1">
            <a:spLocks noChangeArrowheads="1"/>
          </p:cNvSpPr>
          <p:nvPr/>
        </p:nvSpPr>
        <p:spPr bwMode="auto">
          <a:xfrm>
            <a:off x="5724128" y="5445224"/>
            <a:ext cx="316835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700" dirty="0" smtClean="0">
                <a:solidFill>
                  <a:srgbClr val="FF0000"/>
                </a:solidFill>
                <a:latin typeface="Verdana" pitchFamily="34" charset="0"/>
              </a:rPr>
              <a:t>Outra dinâmica</a:t>
            </a:r>
          </a:p>
          <a:p>
            <a:pPr algn="ctr">
              <a:defRPr/>
            </a:pPr>
            <a:r>
              <a:rPr lang="pt-BR" sz="1700" dirty="0" smtClean="0">
                <a:solidFill>
                  <a:srgbClr val="FF0000"/>
                </a:solidFill>
                <a:latin typeface="Verdana" pitchFamily="34" charset="0"/>
              </a:rPr>
              <a:t>Centros privados</a:t>
            </a:r>
          </a:p>
          <a:p>
            <a:pPr algn="ctr">
              <a:defRPr/>
            </a:pPr>
            <a:r>
              <a:rPr lang="pt-BR" sz="1700" dirty="0" smtClean="0">
                <a:solidFill>
                  <a:srgbClr val="FF0000"/>
                </a:solidFill>
                <a:latin typeface="Verdana" pitchFamily="34" charset="0"/>
              </a:rPr>
              <a:t>Multinacionais</a:t>
            </a:r>
          </a:p>
          <a:p>
            <a:pPr algn="ctr">
              <a:defRPr/>
            </a:pPr>
            <a:r>
              <a:rPr lang="pt-BR" sz="1700" dirty="0" smtClean="0">
                <a:solidFill>
                  <a:srgbClr val="FF0000"/>
                </a:solidFill>
                <a:latin typeface="Verdana" pitchFamily="34" charset="0"/>
              </a:rPr>
              <a:t>Pesquisa avança em alguns pontos</a:t>
            </a:r>
            <a:endParaRPr lang="pt-BR" sz="17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0" y="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00B050"/>
                </a:solidFill>
              </a:rPr>
              <a:t>Evolução da Agricultura</a:t>
            </a:r>
            <a:endParaRPr lang="pt-BR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Modernização - Mecanização</a:t>
            </a:r>
          </a:p>
        </p:txBody>
      </p:sp>
      <p:pic>
        <p:nvPicPr>
          <p:cNvPr id="26626" name="Espaço Reservado para Conteúdo 3" descr="modernizaca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2143125"/>
            <a:ext cx="5721350" cy="4308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da Agricultura Brasileira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Estados</a:t>
            </a:r>
          </a:p>
          <a:p>
            <a:r>
              <a:rPr lang="pt-BR" dirty="0" smtClean="0"/>
              <a:t>Área Plantada</a:t>
            </a:r>
          </a:p>
          <a:p>
            <a:r>
              <a:rPr lang="pt-BR" dirty="0" smtClean="0"/>
              <a:t>Produção</a:t>
            </a:r>
          </a:p>
          <a:p>
            <a:r>
              <a:rPr lang="pt-BR" dirty="0" smtClean="0"/>
              <a:t>Produtividade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250825" y="5227638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7176" name="Text Box 137"/>
          <p:cNvSpPr txBox="1">
            <a:spLocks noChangeArrowheads="1"/>
          </p:cNvSpPr>
          <p:nvPr/>
        </p:nvSpPr>
        <p:spPr bwMode="auto">
          <a:xfrm>
            <a:off x="7935913" y="5630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2000</a:t>
            </a:r>
            <a:endParaRPr lang="en-US"/>
          </a:p>
        </p:txBody>
      </p:sp>
      <p:sp>
        <p:nvSpPr>
          <p:cNvPr id="7177" name="Text Box 138"/>
          <p:cNvSpPr txBox="1">
            <a:spLocks noChangeArrowheads="1"/>
          </p:cNvSpPr>
          <p:nvPr/>
        </p:nvSpPr>
        <p:spPr bwMode="auto">
          <a:xfrm>
            <a:off x="5003800" y="5630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1800</a:t>
            </a:r>
            <a:endParaRPr lang="en-US"/>
          </a:p>
        </p:txBody>
      </p:sp>
      <p:sp>
        <p:nvSpPr>
          <p:cNvPr id="7178" name="Text Box 139"/>
          <p:cNvSpPr txBox="1">
            <a:spLocks noChangeArrowheads="1"/>
          </p:cNvSpPr>
          <p:nvPr/>
        </p:nvSpPr>
        <p:spPr bwMode="auto">
          <a:xfrm>
            <a:off x="2679700" y="5624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0</a:t>
            </a:r>
            <a:endParaRPr lang="en-US"/>
          </a:p>
        </p:txBody>
      </p:sp>
      <p:sp>
        <p:nvSpPr>
          <p:cNvPr id="7179" name="Text Box 141"/>
          <p:cNvSpPr txBox="1">
            <a:spLocks noChangeArrowheads="1"/>
          </p:cNvSpPr>
          <p:nvPr/>
        </p:nvSpPr>
        <p:spPr bwMode="auto">
          <a:xfrm>
            <a:off x="6111875" y="5630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1900</a:t>
            </a:r>
            <a:endParaRPr lang="en-US" dirty="0"/>
          </a:p>
        </p:txBody>
      </p:sp>
      <p:sp>
        <p:nvSpPr>
          <p:cNvPr id="7180" name="Text Box 142"/>
          <p:cNvSpPr txBox="1">
            <a:spLocks noChangeArrowheads="1"/>
          </p:cNvSpPr>
          <p:nvPr/>
        </p:nvSpPr>
        <p:spPr bwMode="auto">
          <a:xfrm>
            <a:off x="6975475" y="5630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1950</a:t>
            </a:r>
            <a:endParaRPr lang="en-US"/>
          </a:p>
        </p:txBody>
      </p:sp>
      <p:sp>
        <p:nvSpPr>
          <p:cNvPr id="7181" name="Text Box 143"/>
          <p:cNvSpPr txBox="1">
            <a:spLocks noChangeArrowheads="1"/>
          </p:cNvSpPr>
          <p:nvPr/>
        </p:nvSpPr>
        <p:spPr bwMode="auto">
          <a:xfrm>
            <a:off x="4591050" y="3494088"/>
            <a:ext cx="1649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R. INDUSTRIAL</a:t>
            </a:r>
            <a:endParaRPr lang="en-US" sz="1600"/>
          </a:p>
        </p:txBody>
      </p:sp>
      <p:sp>
        <p:nvSpPr>
          <p:cNvPr id="7182" name="Text Box 144"/>
          <p:cNvSpPr txBox="1">
            <a:spLocks noChangeArrowheads="1"/>
          </p:cNvSpPr>
          <p:nvPr/>
        </p:nvSpPr>
        <p:spPr bwMode="auto">
          <a:xfrm>
            <a:off x="2386013" y="3494088"/>
            <a:ext cx="950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CRISTO</a:t>
            </a:r>
            <a:endParaRPr lang="en-US" sz="1600"/>
          </a:p>
        </p:txBody>
      </p:sp>
      <p:sp>
        <p:nvSpPr>
          <p:cNvPr id="7183" name="Text Box 145"/>
          <p:cNvSpPr txBox="1">
            <a:spLocks noChangeArrowheads="1"/>
          </p:cNvSpPr>
          <p:nvPr/>
        </p:nvSpPr>
        <p:spPr bwMode="auto">
          <a:xfrm>
            <a:off x="7480300" y="3494088"/>
            <a:ext cx="1401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SÉCULO XXI</a:t>
            </a:r>
            <a:endParaRPr lang="en-US" sz="1600"/>
          </a:p>
        </p:txBody>
      </p:sp>
      <p:sp>
        <p:nvSpPr>
          <p:cNvPr id="7184" name="Text Box 149"/>
          <p:cNvSpPr txBox="1">
            <a:spLocks noChangeArrowheads="1"/>
          </p:cNvSpPr>
          <p:nvPr/>
        </p:nvSpPr>
        <p:spPr bwMode="auto">
          <a:xfrm>
            <a:off x="34925" y="3494088"/>
            <a:ext cx="148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/>
              <a:t>H. PRIMITIVO</a:t>
            </a:r>
            <a:endParaRPr lang="en-US" sz="1600" dirty="0"/>
          </a:p>
        </p:txBody>
      </p:sp>
      <p:grpSp>
        <p:nvGrpSpPr>
          <p:cNvPr id="2" name="Group 170"/>
          <p:cNvGrpSpPr>
            <a:grpSpLocks/>
          </p:cNvGrpSpPr>
          <p:nvPr/>
        </p:nvGrpSpPr>
        <p:grpSpPr bwMode="auto">
          <a:xfrm>
            <a:off x="585788" y="5091113"/>
            <a:ext cx="109537" cy="498475"/>
            <a:chOff x="369" y="3207"/>
            <a:chExt cx="69" cy="314"/>
          </a:xfrm>
        </p:grpSpPr>
        <p:sp>
          <p:nvSpPr>
            <p:cNvPr id="7576" name="Line 16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77" name="Line 169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7187" name="Picture 4" descr="Graphi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738" y="3933825"/>
            <a:ext cx="468312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1"/>
          <p:cNvGrpSpPr>
            <a:grpSpLocks/>
          </p:cNvGrpSpPr>
          <p:nvPr/>
        </p:nvGrpSpPr>
        <p:grpSpPr bwMode="auto">
          <a:xfrm>
            <a:off x="2830513" y="5091113"/>
            <a:ext cx="109537" cy="498475"/>
            <a:chOff x="369" y="3207"/>
            <a:chExt cx="69" cy="314"/>
          </a:xfrm>
        </p:grpSpPr>
        <p:sp>
          <p:nvSpPr>
            <p:cNvPr id="7574" name="Line 17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75" name="Line 17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5351463" y="5091113"/>
            <a:ext cx="109537" cy="498475"/>
            <a:chOff x="369" y="3207"/>
            <a:chExt cx="69" cy="314"/>
          </a:xfrm>
        </p:grpSpPr>
        <p:sp>
          <p:nvSpPr>
            <p:cNvPr id="7572" name="Line 175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73" name="Line 176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7190" name="Picture 128" descr="Graphic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3954463"/>
            <a:ext cx="12255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127" descr="Graphic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3813" y="4297363"/>
            <a:ext cx="641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7"/>
          <p:cNvGrpSpPr>
            <a:grpSpLocks/>
          </p:cNvGrpSpPr>
          <p:nvPr/>
        </p:nvGrpSpPr>
        <p:grpSpPr bwMode="auto">
          <a:xfrm>
            <a:off x="6467475" y="5091113"/>
            <a:ext cx="109538" cy="498475"/>
            <a:chOff x="369" y="3207"/>
            <a:chExt cx="69" cy="314"/>
          </a:xfrm>
        </p:grpSpPr>
        <p:sp>
          <p:nvSpPr>
            <p:cNvPr id="7570" name="Line 178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71" name="Line 179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180"/>
          <p:cNvGrpSpPr>
            <a:grpSpLocks/>
          </p:cNvGrpSpPr>
          <p:nvPr/>
        </p:nvGrpSpPr>
        <p:grpSpPr bwMode="auto">
          <a:xfrm>
            <a:off x="7331075" y="5091113"/>
            <a:ext cx="109538" cy="498475"/>
            <a:chOff x="369" y="3207"/>
            <a:chExt cx="69" cy="314"/>
          </a:xfrm>
        </p:grpSpPr>
        <p:sp>
          <p:nvSpPr>
            <p:cNvPr id="7568" name="Line 181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69" name="Line 182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183"/>
          <p:cNvGrpSpPr>
            <a:grpSpLocks/>
          </p:cNvGrpSpPr>
          <p:nvPr/>
        </p:nvGrpSpPr>
        <p:grpSpPr bwMode="auto">
          <a:xfrm>
            <a:off x="8289925" y="5091113"/>
            <a:ext cx="109538" cy="498475"/>
            <a:chOff x="369" y="3207"/>
            <a:chExt cx="69" cy="314"/>
          </a:xfrm>
        </p:grpSpPr>
        <p:sp>
          <p:nvSpPr>
            <p:cNvPr id="7566" name="Line 184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67" name="Line 185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7195" name="Picture 136" descr="Graphic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3833813"/>
            <a:ext cx="12969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131" descr="in00443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2950" y="461486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7" name="Text Box 187"/>
          <p:cNvSpPr txBox="1">
            <a:spLocks noChangeArrowheads="1"/>
          </p:cNvSpPr>
          <p:nvPr/>
        </p:nvSpPr>
        <p:spPr bwMode="auto">
          <a:xfrm>
            <a:off x="3249613" y="3495675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/>
              <a:t>I. MEDIEVAL</a:t>
            </a:r>
            <a:endParaRPr lang="en-US" sz="1600" dirty="0"/>
          </a:p>
        </p:txBody>
      </p:sp>
      <p:sp>
        <p:nvSpPr>
          <p:cNvPr id="7198" name="Text Box 188"/>
          <p:cNvSpPr txBox="1">
            <a:spLocks noChangeArrowheads="1"/>
          </p:cNvSpPr>
          <p:nvPr/>
        </p:nvSpPr>
        <p:spPr bwMode="auto">
          <a:xfrm>
            <a:off x="3652838" y="56261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1400</a:t>
            </a:r>
            <a:endParaRPr lang="en-US"/>
          </a:p>
        </p:txBody>
      </p:sp>
      <p:grpSp>
        <p:nvGrpSpPr>
          <p:cNvPr id="8" name="Group 189"/>
          <p:cNvGrpSpPr>
            <a:grpSpLocks/>
          </p:cNvGrpSpPr>
          <p:nvPr/>
        </p:nvGrpSpPr>
        <p:grpSpPr bwMode="auto">
          <a:xfrm>
            <a:off x="3989388" y="5092700"/>
            <a:ext cx="109537" cy="498475"/>
            <a:chOff x="369" y="3207"/>
            <a:chExt cx="69" cy="314"/>
          </a:xfrm>
        </p:grpSpPr>
        <p:sp>
          <p:nvSpPr>
            <p:cNvPr id="7564" name="Line 190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65" name="Line 191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7200" name="Picture 186" descr="Graphic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9800" y="3900488"/>
            <a:ext cx="10223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192" descr="Graphic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8050" y="2949575"/>
            <a:ext cx="1803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4" name="Text Box 140"/>
          <p:cNvSpPr txBox="1">
            <a:spLocks noChangeArrowheads="1"/>
          </p:cNvSpPr>
          <p:nvPr/>
        </p:nvSpPr>
        <p:spPr bwMode="auto">
          <a:xfrm>
            <a:off x="30163" y="563086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10.000 a.C.</a:t>
            </a:r>
            <a:endParaRPr lang="en-US"/>
          </a:p>
        </p:txBody>
      </p:sp>
      <p:sp>
        <p:nvSpPr>
          <p:cNvPr id="7205" name="Rectangle 526"/>
          <p:cNvSpPr>
            <a:spLocks noChangeArrowheads="1"/>
          </p:cNvSpPr>
          <p:nvPr/>
        </p:nvSpPr>
        <p:spPr bwMode="auto">
          <a:xfrm>
            <a:off x="276225" y="2433638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7206" name="Text Box 527"/>
          <p:cNvSpPr txBox="1">
            <a:spLocks noChangeArrowheads="1"/>
          </p:cNvSpPr>
          <p:nvPr/>
        </p:nvSpPr>
        <p:spPr bwMode="auto">
          <a:xfrm>
            <a:off x="8208963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2000</a:t>
            </a:r>
            <a:endParaRPr lang="en-US"/>
          </a:p>
        </p:txBody>
      </p:sp>
      <p:sp>
        <p:nvSpPr>
          <p:cNvPr id="7207" name="Text Box 528"/>
          <p:cNvSpPr txBox="1">
            <a:spLocks noChangeArrowheads="1"/>
          </p:cNvSpPr>
          <p:nvPr/>
        </p:nvSpPr>
        <p:spPr bwMode="auto">
          <a:xfrm>
            <a:off x="6572250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1800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208" name="Text Box 529"/>
          <p:cNvSpPr txBox="1">
            <a:spLocks noChangeArrowheads="1"/>
          </p:cNvSpPr>
          <p:nvPr/>
        </p:nvSpPr>
        <p:spPr bwMode="auto">
          <a:xfrm>
            <a:off x="5295900" y="2830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209" name="Text Box 530"/>
          <p:cNvSpPr txBox="1">
            <a:spLocks noChangeArrowheads="1"/>
          </p:cNvSpPr>
          <p:nvPr/>
        </p:nvSpPr>
        <p:spPr bwMode="auto">
          <a:xfrm>
            <a:off x="7108825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1900</a:t>
            </a:r>
            <a:endParaRPr lang="en-US"/>
          </a:p>
        </p:txBody>
      </p:sp>
      <p:sp>
        <p:nvSpPr>
          <p:cNvPr id="7210" name="Text Box 531"/>
          <p:cNvSpPr txBox="1">
            <a:spLocks noChangeArrowheads="1"/>
          </p:cNvSpPr>
          <p:nvPr/>
        </p:nvSpPr>
        <p:spPr bwMode="auto">
          <a:xfrm>
            <a:off x="7648575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1950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7" name="Group 532"/>
          <p:cNvGrpSpPr>
            <a:grpSpLocks/>
          </p:cNvGrpSpPr>
          <p:nvPr/>
        </p:nvGrpSpPr>
        <p:grpSpPr bwMode="auto">
          <a:xfrm>
            <a:off x="611188" y="2297113"/>
            <a:ext cx="109537" cy="498475"/>
            <a:chOff x="369" y="3207"/>
            <a:chExt cx="69" cy="314"/>
          </a:xfrm>
        </p:grpSpPr>
        <p:sp>
          <p:nvSpPr>
            <p:cNvPr id="7232" name="Line 533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33" name="Line 534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535"/>
          <p:cNvGrpSpPr>
            <a:grpSpLocks/>
          </p:cNvGrpSpPr>
          <p:nvPr/>
        </p:nvGrpSpPr>
        <p:grpSpPr bwMode="auto">
          <a:xfrm>
            <a:off x="5446713" y="2297113"/>
            <a:ext cx="109537" cy="498475"/>
            <a:chOff x="369" y="3207"/>
            <a:chExt cx="69" cy="314"/>
          </a:xfrm>
        </p:grpSpPr>
        <p:sp>
          <p:nvSpPr>
            <p:cNvPr id="7230" name="Line 536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31" name="Line 537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538"/>
          <p:cNvGrpSpPr>
            <a:grpSpLocks/>
          </p:cNvGrpSpPr>
          <p:nvPr/>
        </p:nvGrpSpPr>
        <p:grpSpPr bwMode="auto">
          <a:xfrm>
            <a:off x="6919913" y="2297113"/>
            <a:ext cx="109537" cy="498475"/>
            <a:chOff x="369" y="3207"/>
            <a:chExt cx="69" cy="314"/>
          </a:xfrm>
        </p:grpSpPr>
        <p:sp>
          <p:nvSpPr>
            <p:cNvPr id="7228" name="Line 539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29" name="Line 540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" name="Group 541"/>
          <p:cNvGrpSpPr>
            <a:grpSpLocks/>
          </p:cNvGrpSpPr>
          <p:nvPr/>
        </p:nvGrpSpPr>
        <p:grpSpPr bwMode="auto">
          <a:xfrm>
            <a:off x="7464425" y="2297113"/>
            <a:ext cx="109538" cy="498475"/>
            <a:chOff x="369" y="3207"/>
            <a:chExt cx="69" cy="314"/>
          </a:xfrm>
        </p:grpSpPr>
        <p:sp>
          <p:nvSpPr>
            <p:cNvPr id="7226" name="Line 54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27" name="Line 54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544"/>
          <p:cNvGrpSpPr>
            <a:grpSpLocks/>
          </p:cNvGrpSpPr>
          <p:nvPr/>
        </p:nvGrpSpPr>
        <p:grpSpPr bwMode="auto">
          <a:xfrm>
            <a:off x="8004175" y="2297113"/>
            <a:ext cx="109538" cy="498475"/>
            <a:chOff x="369" y="3207"/>
            <a:chExt cx="69" cy="314"/>
          </a:xfrm>
        </p:grpSpPr>
        <p:sp>
          <p:nvSpPr>
            <p:cNvPr id="7224" name="Line 545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25" name="Line 546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" name="Group 547"/>
          <p:cNvGrpSpPr>
            <a:grpSpLocks/>
          </p:cNvGrpSpPr>
          <p:nvPr/>
        </p:nvGrpSpPr>
        <p:grpSpPr bwMode="auto">
          <a:xfrm>
            <a:off x="8562975" y="2297113"/>
            <a:ext cx="109538" cy="498475"/>
            <a:chOff x="369" y="3207"/>
            <a:chExt cx="69" cy="314"/>
          </a:xfrm>
        </p:grpSpPr>
        <p:sp>
          <p:nvSpPr>
            <p:cNvPr id="7222" name="Line 548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23" name="Line 549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217" name="Text Box 550"/>
          <p:cNvSpPr txBox="1">
            <a:spLocks noChangeArrowheads="1"/>
          </p:cNvSpPr>
          <p:nvPr/>
        </p:nvSpPr>
        <p:spPr bwMode="auto">
          <a:xfrm>
            <a:off x="5983288" y="28321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1400</a:t>
            </a:r>
            <a:endParaRPr lang="en-US"/>
          </a:p>
        </p:txBody>
      </p:sp>
      <p:grpSp>
        <p:nvGrpSpPr>
          <p:cNvPr id="23" name="Group 551"/>
          <p:cNvGrpSpPr>
            <a:grpSpLocks/>
          </p:cNvGrpSpPr>
          <p:nvPr/>
        </p:nvGrpSpPr>
        <p:grpSpPr bwMode="auto">
          <a:xfrm>
            <a:off x="6396038" y="2298700"/>
            <a:ext cx="109537" cy="498475"/>
            <a:chOff x="369" y="3207"/>
            <a:chExt cx="69" cy="314"/>
          </a:xfrm>
        </p:grpSpPr>
        <p:sp>
          <p:nvSpPr>
            <p:cNvPr id="7220" name="Line 55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21" name="Line 55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219" name="Text Box 554"/>
          <p:cNvSpPr txBox="1">
            <a:spLocks noChangeArrowheads="1"/>
          </p:cNvSpPr>
          <p:nvPr/>
        </p:nvSpPr>
        <p:spPr bwMode="auto">
          <a:xfrm>
            <a:off x="55563" y="283686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10.000 </a:t>
            </a:r>
            <a:r>
              <a:rPr lang="pt-BR" dirty="0" err="1"/>
              <a:t>a.C.</a:t>
            </a:r>
            <a:endParaRPr lang="en-US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0" y="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00B050"/>
                </a:solidFill>
              </a:rPr>
              <a:t>Evolução da Agricultura</a:t>
            </a:r>
            <a:endParaRPr lang="pt-BR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695837"/>
              </p:ext>
            </p:extLst>
          </p:nvPr>
        </p:nvGraphicFramePr>
        <p:xfrm>
          <a:off x="-4" y="-16"/>
          <a:ext cx="9144003" cy="6492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1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1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01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01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01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01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33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>
                          <a:effectLst/>
                        </a:rPr>
                        <a:t> 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92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BRASIL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1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Série Histórica de Produção por Unidades da Federação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81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Safras 1976/77 a 2016/17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76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Em mil toneladas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UF/REGIÃO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1976/77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1981/82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1986/87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1991/92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1996/97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2001/02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2006/07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2011/12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2012/13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2013/14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2014/15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2015/16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2016/17 Previsão (¹)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NORTE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428,4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813,3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880,1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1.532,4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2.083,7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2.425,8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3.595,4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4.956,0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5.522,8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6.310,7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7.982,2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6.937,1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9.253,3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RR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13,2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34,9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16,6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34,5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65,6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108,8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154,2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131,4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157,6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142,2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159,2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155,6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220,3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RO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151,2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370,6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395,6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524,3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730,3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438,1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767,6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1.094,3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1.204,7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1.223,7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1.527,6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1.582,5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1.793,8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AC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42,1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60,4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80,1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117,7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86,8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89,0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93,4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126,9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136,2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123,8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108,7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108,2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92,1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AM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16,1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41,7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70,4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54,3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42,0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42,0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53,2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21,8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30,2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AP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0,8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0,3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0,5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4,5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PA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209,8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329,9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379,3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451,8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701,5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981,8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1.137,1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1.172,7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1.349,0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1.416,5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1.911,4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2.142,3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2.624,3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TO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      -  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      -  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      -  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393,9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482,9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762,4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1.367,5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2.370,8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2.628,3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3.356,9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4.217,7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2.922,6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4.488,1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NORDESTE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4.419,9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4.106,7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2.661,0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3.847,3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6.746,6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6.255,3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9.828,4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12.466,6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11.993,0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16.800,7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16.586,6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9.827,4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18.166,2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MA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1.427,3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1.669,1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848,3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695,2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1.464,8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1.524,1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2.298,3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2.922,5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3.572,5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4.300,6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4.135,1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2.481,7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4.854,6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PI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371,4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395,7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343,3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325,9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640,3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292,1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867,1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2.286,0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1.601,1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2.777,3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3.134,0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1.480,5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3.585,2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CE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762,5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562,9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281,2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455,9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603,4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943,0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548,9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171,9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221,1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572,6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259,2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227,3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584,0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RN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245,5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98,1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36,0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108,5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107,2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121,6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102,2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13,0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38,3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18,3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37,3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PB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368,1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146,2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141,7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178,0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361,2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139,7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127,7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46,2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58,1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30,3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33,1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93,3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PE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556,5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267,6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178,2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125,1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388,0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169,1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276,0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73,1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77,2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188,9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146,2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68,3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144,8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AL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156,9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191,0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134,4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116,4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187,5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142,2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110,6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56,1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54,8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67,2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70,1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44,5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59,6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SE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71,7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163,3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76,8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93,7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163,5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113,6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281,8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609,9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1.025,2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1.123,5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723,9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180,9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831,7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BA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460,0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612,8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621,1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1.748,6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2.830,7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2.809,9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5.215,8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6.331,2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5.381,9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7.674,2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8.070,8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5.292,8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7.975,7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CENTRO-OESTE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5.572,7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7.813,9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14.192,2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14.146,6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20.113,0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31.033,2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43.698,9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71.170,7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78.277,6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81.742,9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88.220,8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75.290,5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99.565,6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MT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3.045,7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1.640,8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4.123,4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5.257,6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8.377,3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15.860,6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23.495,6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40.353,0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45.907,9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47.702,5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51.718,8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43.425,3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58.606,5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MS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84,5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2.232,4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4.123,7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3.246,2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4.480,1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5.162,5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8.410,2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11.610,4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13.914,1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14.617,0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16.782,5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13.765,7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18.119,3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GO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2.439,0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3.886,4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5.789,6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5.447,8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7.023,1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9.715,2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11.288,8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18.597,8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17.696,8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18.293,4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18.966,0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17.549,7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21.974,6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DF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54,3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155,5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195,1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232,5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294,9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504,3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609,5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758,8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1.130,0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753,5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549,8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865,2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SUDESTE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9.012,6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11.262,7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12.560,9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12.831,1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12.755,7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14.094,6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16.314,5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19.764,7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20.234,7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17.929,4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19.272,7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19.444,4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22.822,5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MG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3.780,5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4.674,1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5.433,1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6.081,6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6.639,9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7.543,9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9.799,4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12.209,8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12.093,6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11.664,9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11.818,8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11.809,3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14.376,6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ES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359,0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357,3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420,3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449,8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234,5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175,2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115,5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93,9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76,6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74,1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38,5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51,2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50,0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RJ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139,5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178,1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159,8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128,1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72,3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39,7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38,1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23,9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15,9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9,3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SP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4.733,6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6.053,2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6.547,7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6.171,6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5.809,0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6.335,8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6.361,5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7.437,1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8.044,0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6.174,5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7.406,5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7.575,7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8.386,6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SUL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27.509,5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26.864,5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34.655,1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36.042,7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36.727,7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42.990,1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58.313,4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57.814,1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72.629,9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70.838,3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75.707,7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75.111,0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84.518,3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PR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12.348,7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12.326,1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16.064,5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13.727,6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17.362,9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21.553,4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28.400,7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31.447,7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36.586,0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35.592,2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37.659,1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35.842,0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41.626,5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SC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3.632,0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3.684,6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3.753,3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4.954,7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5.270,4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4.860,0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6.440,8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5.477,6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6.332,0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6.568,2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6.428,1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6.245,9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6.958,1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RS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56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11.528,8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10.853,8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14.837,3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17.360,4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14.094,4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16.576,7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23.471,9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20.888,8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29.712,0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28.677,9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31.620,5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33.023,1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35.933,7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593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NORTE/NORDESTE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4.848,3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4.920,0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3.541,1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5.379,7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8.830,3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8.681,1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13.423,8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17.422,6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17.515,8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23.111,4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24.568,8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16.764,5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27.419,5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593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CENTRO-SUL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42.094,8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45.941,1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61.408,2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63.020,4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69.596,4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88.117,9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118.326,8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148.749,5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171.142,2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170.510,6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183.201,2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169.845,9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206.906,4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593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BRASIL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46.943,1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50.861,1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64.949,3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68.400,1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78.426,7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96.799,0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131.750,6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166.172,1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188.658,0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193.622,0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207.770,0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186.610,4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234.325,9</a:t>
                      </a:r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2829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Legenda: (¹) Estimativa em junho/2017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 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Fonte: Conab.</a:t>
                      </a:r>
                      <a:endParaRPr lang="pt-B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 </a:t>
                      </a:r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4" marR="4444" marT="4444" marB="0" anchor="ctr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2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38975"/>
              </p:ext>
            </p:extLst>
          </p:nvPr>
        </p:nvGraphicFramePr>
        <p:xfrm>
          <a:off x="0" y="-5"/>
          <a:ext cx="9143999" cy="6858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1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1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67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83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8862"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6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BRASIL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6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Série Histórica de </a:t>
                      </a:r>
                      <a:r>
                        <a:rPr lang="pt-BR" sz="800" b="1" u="none" strike="noStrike" dirty="0" err="1">
                          <a:effectLst/>
                        </a:rPr>
                        <a:t>Produtivividade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6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Safras 1976/77 a 2016/17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86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Em kg/ha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0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PRODUTO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1976/77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1980/81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1985/86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1990/91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1995/96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2000/01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2005/06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2010/11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2015/16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2016/17 Previsão (¹)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ALGODÃO - CAROÇO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430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413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683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1.056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1.230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2.834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         3.181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3.705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3.378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3.967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AMENDOIM TOTAL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1.413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1.443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1.312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1.588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1.705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1.921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2.367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2.674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3.396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3.590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AMENDOIM 1ª SAFRA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290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1.496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1.724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1.338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1.657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1.863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2.147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         2.559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3.019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3.524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3.701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AMENDOIM 2ª SAFRA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290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1.222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916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1.252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1.385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1.249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1.180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1.865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1.460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1.873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2.045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ARROZ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1.501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1.303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1.749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2.362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2.598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3.197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3.884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4.827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5.281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6.141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AVEIA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940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1.076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937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1.523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1.335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1.331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         1.448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2.464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2.840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2.341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CANOLA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1.505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1.514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1.569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CENTEIO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            912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            899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843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1.442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1.389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1.194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1.535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1.333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2.600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1.700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CEVADA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1.018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1.461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1.672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         2.126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2.526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         2.013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         2.795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3.230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3.921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3.040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FEIJÃO TOTAL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488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423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398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510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576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668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            822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935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   886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    1.105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FEIJÃO 1ª SAFRA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290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591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615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356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569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556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899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932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1.183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1.057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    1.249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FEIJÃO 2ª SAFRA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290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433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313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404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428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527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465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713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755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696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       941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FEIJÃO 3ª SAFRA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290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947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1.245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1.631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781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916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893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1.039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    1.225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GIRASSOL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-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-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1.522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         1.399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1.250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1.216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    1.486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MAMONA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806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593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617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560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392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495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703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644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   477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       512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MILHO TOTAL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1.632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1.752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1.549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1.791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2.356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3.260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3.279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4.158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4.181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    5.409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MILHO 1ª SAFRA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290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1.632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1.777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1.565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1.821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2.401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3.398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3.295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4.576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4.799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5.490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MILHO 2ª SAFRA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290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523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1.109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1.320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2.039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2.661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         3.233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3.641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3.865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5.372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SOJA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1.748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1.781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1.369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1.580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2.175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2.751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2.419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3.115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2.870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3.362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SORGO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2.450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2.335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1.873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1.512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1.730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1.784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2.108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2.831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1.782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2.937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TRIGO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655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1.049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1.441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1.434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1.745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1.868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2.063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2.736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3.175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2.696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TRITICALE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-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-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-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2.336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2.450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2.898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2.659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1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BRASIL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1.258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1.293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1.268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1.528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1.990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2.649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2.560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3.264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3.199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3.874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16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Legenda: (¹) Estimativa em junho/2017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5464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Fonte: Conab.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3" marR="4543" marT="4543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4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48500"/>
              </p:ext>
            </p:extLst>
          </p:nvPr>
        </p:nvGraphicFramePr>
        <p:xfrm>
          <a:off x="5" y="0"/>
          <a:ext cx="9048924" cy="6858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7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7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7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47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47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47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47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47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2281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18350"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50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BRASIL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50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Série Histórica de Produção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350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Safras 1976/77 a 2015/16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350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Em mil toneladas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PRODUTO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1976/77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1980/81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1985/86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1990/91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1995/96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2000/01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2005/06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2010/11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2011/12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2012/13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2013/14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2014/15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2015/16 Previsão (¹)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ALGODÃO - CAROÇO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1.176,0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1.115,7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1.478,0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1.356,8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761,7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1.521,9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1.685,7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3.228,6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3.018,6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2.018,8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2.670,6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2.348,6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2.165,4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AMENDOIM TOTAL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314,3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320,3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212,6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138,8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138,8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196,7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267,7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226,5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294,7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326,3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315,8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346,8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410,0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AMENDOIM 1ª SAFRA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101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231,8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249,5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151,9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108,2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112,7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168,5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209,4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199,2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274,6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306,7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291,6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319,3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385,9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AMENDOIM 2ª SAFRA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101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82,5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70,8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60,7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30,6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26,1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28,2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58,4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27,3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20,1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19,6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24,2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27,5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24,1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ARROZ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8.993,3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8.640,4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9.813,8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9.997,2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10.037,9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10.386,0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11.721,7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13.613,1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11.599,5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11.819,7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12.121,6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12.436,1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10.998,1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AVEIA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37,4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89,7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115,4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386,3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196,3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330,7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516,5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379,0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353,5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397,9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306,5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351,2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655,5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CANOLA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69,7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52,0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60,5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36,3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54,9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64,9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CENTEIO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8,3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19,6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4,3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7,5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7,5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8,6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6,6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3,2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3,3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CEVADA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95,3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141,7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175,2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208,6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225,1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283,0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399,4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283,9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305,1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361,1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305,4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263,0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314,2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FEIJÃO TOTAL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2.215,2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2.407,3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2.350,3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2.807,7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3.038,6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2.592,4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3.471,2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3.732,8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2.918,5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2.806,3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3.453,8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3.115,3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3.182,7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FEIJÃO 1ª SAFRA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101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935,0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1.274,0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714,0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1.069,8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937,1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1.155,7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1.149,3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1.680,3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1.235,6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964,6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1.258,7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1.131,6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1.125,1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FEIJÃO 2ª SAFRA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101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1.280,2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1.133,3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1.531,3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1.452,7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1.791,3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864,4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1.462,2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1.325,1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1.063,9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1.106,2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1.331,9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1.131,1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1.175,9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FEIJÃO 3ª SAFRA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101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105,0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285,2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310,2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572,3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859,7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727,4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619,0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735,3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863,4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852,5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881,3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GIRASSOL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56,3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93,6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83,1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116,4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110,0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232,7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153,2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62,6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MAMONA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201,5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263,8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272,2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133,8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  47,6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79,9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     103,9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141,3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24,8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15,8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44,7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47,0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41,8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MILHO TOTAL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19.255,7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21.283,8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      20.264,8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24.096,1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32.404,7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42.289,7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      42.514,9 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57.407,0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72.979,8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81.505,7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80.052,0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84.672,4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79.955,2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MILHO 1ª SAFRA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101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19.255,7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21.156,8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19.754,8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23.040,6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28.895,1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35.833,0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31.809,0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34.946,7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33.867,1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34.576,7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31.652,9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30.082,0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27.046,6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MILHO 2ª SAFRA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101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127,0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510,0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1.055,5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3.509,6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6.456,7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10.705,9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22.460,3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39.112,7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46.928,9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48.399,1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54.590,5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52.908,2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SOJA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12.145,0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15.484,8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13.207,5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15.394,5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23.189,7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38.431,8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55.027,1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75.324,3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66.383,0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81.499,4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86.120,8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96.228,0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96.905,1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SORGO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435,1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228,1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398,4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294,5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319,3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895,7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1.543,0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2.314,0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2.221,9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2.101,5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1.891,2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2.055,3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1.748,7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TRIGO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2.066,0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2.217,0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5.632,7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3.077,8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3.197,5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3.194,2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4.873,1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5.881,6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5.788,6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5.527,9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5.971,1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5.534,9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5.825,5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TRITICALE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      - 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           306,3 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114,9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112,2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104,8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95,8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56,9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56,0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002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BRASIL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46.943,1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52.212,2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53.925,2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57.899,6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73.564,7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100.266,9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122.530,8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162.803,0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166.172,1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188.658,1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193.622,0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>
                          <a:effectLst/>
                        </a:rPr>
                        <a:t>207.666,5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202.388,2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19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Legenda: (¹) Estimativa em maio/2016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1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>
                          <a:effectLst/>
                        </a:rPr>
                        <a:t>Fonte: Conab.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4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7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1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289560"/>
            <a:ext cx="4290060" cy="39014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160020"/>
            <a:ext cx="439716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0640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0" y="0"/>
          <a:ext cx="9144000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0" y="3212976"/>
          <a:ext cx="9144000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70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2"/>
          <p:cNvGraphicFramePr>
            <a:graphicFrameLocks/>
          </p:cNvGraphicFramePr>
          <p:nvPr/>
        </p:nvGraphicFramePr>
        <p:xfrm>
          <a:off x="0" y="0"/>
          <a:ext cx="435597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4427984" y="0"/>
          <a:ext cx="471601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01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"/>
            <a:ext cx="9250680" cy="69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802B9F9C"/>
          <p:cNvPicPr>
            <a:picLocks noChangeAspect="1" noChangeArrowheads="1"/>
          </p:cNvPicPr>
          <p:nvPr/>
        </p:nvPicPr>
        <p:blipFill>
          <a:blip r:embed="rId2" cstate="print"/>
          <a:srcRect l="18967" t="17509" r="23802" b="24451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0" y="6491287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Calibri" pitchFamily="34" charset="0"/>
              </a:rPr>
              <a:t>Fonte: </a:t>
            </a:r>
            <a:r>
              <a:rPr lang="pt-BR" dirty="0" err="1">
                <a:latin typeface="Calibri" pitchFamily="34" charset="0"/>
              </a:rPr>
              <a:t>Mazoyer</a:t>
            </a:r>
            <a:r>
              <a:rPr lang="pt-BR" dirty="0">
                <a:latin typeface="Calibri" pitchFamily="34" charset="0"/>
              </a:rPr>
              <a:t>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37" y="1158240"/>
            <a:ext cx="7633126" cy="486156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Balança comercial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49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83040" cy="679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Perspectivas e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Certificações</a:t>
            </a:r>
          </a:p>
          <a:p>
            <a:r>
              <a:rPr lang="pt-BR" dirty="0" smtClean="0"/>
              <a:t>Ambiente;</a:t>
            </a:r>
          </a:p>
          <a:p>
            <a:r>
              <a:rPr lang="pt-BR" dirty="0" smtClean="0"/>
              <a:t>Qualidade</a:t>
            </a:r>
          </a:p>
          <a:p>
            <a:r>
              <a:rPr lang="pt-BR" dirty="0" err="1" smtClean="0"/>
              <a:t>Infra-estrutura</a:t>
            </a:r>
            <a:endParaRPr lang="pt-BR" dirty="0" smtClean="0"/>
          </a:p>
          <a:p>
            <a:r>
              <a:rPr lang="pt-BR" dirty="0" smtClean="0"/>
              <a:t>Produtividade e tecnologia</a:t>
            </a:r>
          </a:p>
          <a:p>
            <a:r>
              <a:rPr lang="pt-BR" dirty="0" smtClean="0"/>
              <a:t>Emprego </a:t>
            </a:r>
            <a:r>
              <a:rPr lang="pt-BR" smtClean="0"/>
              <a:t>e qualificação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1"/>
            <a:ext cx="8668072" cy="4523333"/>
          </a:xfrm>
        </p:spPr>
        <p:txBody>
          <a:bodyPr/>
          <a:lstStyle/>
          <a:p>
            <a:pPr algn="ctr">
              <a:buNone/>
            </a:pPr>
            <a:r>
              <a:rPr lang="pt-BR" sz="6600" dirty="0" smtClean="0"/>
              <a:t>OBRIGADO</a:t>
            </a:r>
            <a:endParaRPr lang="pt-B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220663" y="4819650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8350250" y="52165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0</a:t>
            </a:r>
            <a:endParaRPr lang="en-US"/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0" y="5222875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10.000 a.C.</a:t>
            </a:r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55625" y="4683125"/>
            <a:ext cx="109538" cy="498475"/>
            <a:chOff x="369" y="3207"/>
            <a:chExt cx="69" cy="314"/>
          </a:xfrm>
        </p:grpSpPr>
        <p:sp>
          <p:nvSpPr>
            <p:cNvPr id="8570" name="Line 2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71" name="Line 2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8204" name="Picture 24" descr="Graphi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575" y="3525838"/>
            <a:ext cx="4683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501063" y="4683125"/>
            <a:ext cx="109537" cy="498475"/>
            <a:chOff x="369" y="3207"/>
            <a:chExt cx="69" cy="314"/>
          </a:xfrm>
        </p:grpSpPr>
        <p:sp>
          <p:nvSpPr>
            <p:cNvPr id="8568" name="Line 26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69" name="Line 27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473" name="Text Box 377"/>
          <p:cNvSpPr txBox="1">
            <a:spLocks noChangeArrowheads="1"/>
          </p:cNvSpPr>
          <p:nvPr/>
        </p:nvSpPr>
        <p:spPr bwMode="auto">
          <a:xfrm>
            <a:off x="2889250" y="5392738"/>
            <a:ext cx="2954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>
                <a:solidFill>
                  <a:srgbClr val="FF0000"/>
                </a:solidFill>
                <a:latin typeface="Verdana" pitchFamily="34" charset="0"/>
              </a:rPr>
              <a:t>Agricultura Subsistência</a:t>
            </a:r>
          </a:p>
          <a:p>
            <a:pPr algn="ctr">
              <a:defRPr/>
            </a:pPr>
            <a:r>
              <a:rPr lang="pt-BR">
                <a:solidFill>
                  <a:srgbClr val="FF0000"/>
                </a:solidFill>
                <a:latin typeface="Verdana" pitchFamily="34" charset="0"/>
              </a:rPr>
              <a:t>Técnicas Primárias</a:t>
            </a:r>
          </a:p>
        </p:txBody>
      </p:sp>
      <p:sp>
        <p:nvSpPr>
          <p:cNvPr id="8209" name="Rectangle 378"/>
          <p:cNvSpPr>
            <a:spLocks noChangeArrowheads="1"/>
          </p:cNvSpPr>
          <p:nvPr/>
        </p:nvSpPr>
        <p:spPr bwMode="auto">
          <a:xfrm>
            <a:off x="276225" y="2433638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8210" name="Text Box 379"/>
          <p:cNvSpPr txBox="1">
            <a:spLocks noChangeArrowheads="1"/>
          </p:cNvSpPr>
          <p:nvPr/>
        </p:nvSpPr>
        <p:spPr bwMode="auto">
          <a:xfrm>
            <a:off x="8208963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2000</a:t>
            </a:r>
            <a:endParaRPr lang="en-US"/>
          </a:p>
        </p:txBody>
      </p:sp>
      <p:sp>
        <p:nvSpPr>
          <p:cNvPr id="8211" name="Text Box 380"/>
          <p:cNvSpPr txBox="1">
            <a:spLocks noChangeArrowheads="1"/>
          </p:cNvSpPr>
          <p:nvPr/>
        </p:nvSpPr>
        <p:spPr bwMode="auto">
          <a:xfrm>
            <a:off x="6572250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1800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212" name="Text Box 381"/>
          <p:cNvSpPr txBox="1">
            <a:spLocks noChangeArrowheads="1"/>
          </p:cNvSpPr>
          <p:nvPr/>
        </p:nvSpPr>
        <p:spPr bwMode="auto">
          <a:xfrm>
            <a:off x="5295900" y="2830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213" name="Text Box 382"/>
          <p:cNvSpPr txBox="1">
            <a:spLocks noChangeArrowheads="1"/>
          </p:cNvSpPr>
          <p:nvPr/>
        </p:nvSpPr>
        <p:spPr bwMode="auto">
          <a:xfrm>
            <a:off x="7108825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1900</a:t>
            </a:r>
            <a:endParaRPr lang="en-US"/>
          </a:p>
        </p:txBody>
      </p:sp>
      <p:sp>
        <p:nvSpPr>
          <p:cNvPr id="8214" name="Text Box 383"/>
          <p:cNvSpPr txBox="1">
            <a:spLocks noChangeArrowheads="1"/>
          </p:cNvSpPr>
          <p:nvPr/>
        </p:nvSpPr>
        <p:spPr bwMode="auto">
          <a:xfrm>
            <a:off x="7648575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1950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2" name="Group 384"/>
          <p:cNvGrpSpPr>
            <a:grpSpLocks/>
          </p:cNvGrpSpPr>
          <p:nvPr/>
        </p:nvGrpSpPr>
        <p:grpSpPr bwMode="auto">
          <a:xfrm>
            <a:off x="611188" y="2297113"/>
            <a:ext cx="109537" cy="498475"/>
            <a:chOff x="369" y="3207"/>
            <a:chExt cx="69" cy="314"/>
          </a:xfrm>
        </p:grpSpPr>
        <p:sp>
          <p:nvSpPr>
            <p:cNvPr id="8236" name="Line 385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37" name="Line 386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87"/>
          <p:cNvGrpSpPr>
            <a:grpSpLocks/>
          </p:cNvGrpSpPr>
          <p:nvPr/>
        </p:nvGrpSpPr>
        <p:grpSpPr bwMode="auto">
          <a:xfrm>
            <a:off x="5446713" y="2297113"/>
            <a:ext cx="109537" cy="498475"/>
            <a:chOff x="369" y="3207"/>
            <a:chExt cx="69" cy="314"/>
          </a:xfrm>
        </p:grpSpPr>
        <p:sp>
          <p:nvSpPr>
            <p:cNvPr id="8234" name="Line 388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35" name="Line 389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390"/>
          <p:cNvGrpSpPr>
            <a:grpSpLocks/>
          </p:cNvGrpSpPr>
          <p:nvPr/>
        </p:nvGrpSpPr>
        <p:grpSpPr bwMode="auto">
          <a:xfrm>
            <a:off x="6919913" y="2297113"/>
            <a:ext cx="109537" cy="498475"/>
            <a:chOff x="369" y="3207"/>
            <a:chExt cx="69" cy="314"/>
          </a:xfrm>
        </p:grpSpPr>
        <p:sp>
          <p:nvSpPr>
            <p:cNvPr id="8232" name="Line 391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33" name="Line 392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393"/>
          <p:cNvGrpSpPr>
            <a:grpSpLocks/>
          </p:cNvGrpSpPr>
          <p:nvPr/>
        </p:nvGrpSpPr>
        <p:grpSpPr bwMode="auto">
          <a:xfrm>
            <a:off x="7464425" y="2297113"/>
            <a:ext cx="109538" cy="498475"/>
            <a:chOff x="369" y="3207"/>
            <a:chExt cx="69" cy="314"/>
          </a:xfrm>
        </p:grpSpPr>
        <p:sp>
          <p:nvSpPr>
            <p:cNvPr id="8230" name="Line 394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31" name="Line 395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396"/>
          <p:cNvGrpSpPr>
            <a:grpSpLocks/>
          </p:cNvGrpSpPr>
          <p:nvPr/>
        </p:nvGrpSpPr>
        <p:grpSpPr bwMode="auto">
          <a:xfrm>
            <a:off x="8004175" y="2297113"/>
            <a:ext cx="109538" cy="498475"/>
            <a:chOff x="369" y="3207"/>
            <a:chExt cx="69" cy="314"/>
          </a:xfrm>
        </p:grpSpPr>
        <p:sp>
          <p:nvSpPr>
            <p:cNvPr id="8228" name="Line 397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29" name="Line 398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399"/>
          <p:cNvGrpSpPr>
            <a:grpSpLocks/>
          </p:cNvGrpSpPr>
          <p:nvPr/>
        </p:nvGrpSpPr>
        <p:grpSpPr bwMode="auto">
          <a:xfrm>
            <a:off x="8562975" y="2297113"/>
            <a:ext cx="109538" cy="498475"/>
            <a:chOff x="369" y="3207"/>
            <a:chExt cx="69" cy="314"/>
          </a:xfrm>
        </p:grpSpPr>
        <p:sp>
          <p:nvSpPr>
            <p:cNvPr id="8226" name="Line 400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27" name="Line 401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221" name="Text Box 402"/>
          <p:cNvSpPr txBox="1">
            <a:spLocks noChangeArrowheads="1"/>
          </p:cNvSpPr>
          <p:nvPr/>
        </p:nvSpPr>
        <p:spPr bwMode="auto">
          <a:xfrm>
            <a:off x="5983288" y="28321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1400</a:t>
            </a:r>
            <a:endParaRPr lang="en-US"/>
          </a:p>
        </p:txBody>
      </p:sp>
      <p:grpSp>
        <p:nvGrpSpPr>
          <p:cNvPr id="18" name="Group 403"/>
          <p:cNvGrpSpPr>
            <a:grpSpLocks/>
          </p:cNvGrpSpPr>
          <p:nvPr/>
        </p:nvGrpSpPr>
        <p:grpSpPr bwMode="auto">
          <a:xfrm>
            <a:off x="6396038" y="2298700"/>
            <a:ext cx="109537" cy="498475"/>
            <a:chOff x="369" y="3207"/>
            <a:chExt cx="69" cy="314"/>
          </a:xfrm>
        </p:grpSpPr>
        <p:sp>
          <p:nvSpPr>
            <p:cNvPr id="8224" name="Line 404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25" name="Line 405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223" name="Text Box 406"/>
          <p:cNvSpPr txBox="1">
            <a:spLocks noChangeArrowheads="1"/>
          </p:cNvSpPr>
          <p:nvPr/>
        </p:nvSpPr>
        <p:spPr bwMode="auto">
          <a:xfrm>
            <a:off x="55563" y="283686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10.000 a.C.</a:t>
            </a:r>
            <a:endParaRPr lang="en-US"/>
          </a:p>
        </p:txBody>
      </p:sp>
      <p:sp>
        <p:nvSpPr>
          <p:cNvPr id="43" name="CaixaDeTexto 42"/>
          <p:cNvSpPr txBox="1"/>
          <p:nvPr/>
        </p:nvSpPr>
        <p:spPr>
          <a:xfrm>
            <a:off x="0" y="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00B050"/>
                </a:solidFill>
              </a:rPr>
              <a:t>Evolução da Agricultura</a:t>
            </a:r>
            <a:endParaRPr lang="pt-BR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676" r="9676"/>
          <a:stretch>
            <a:fillRect/>
          </a:stretch>
        </p:blipFill>
        <p:spPr>
          <a:xfrm>
            <a:off x="395536" y="212724"/>
            <a:ext cx="8424936" cy="595258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381328"/>
            <a:ext cx="5867400" cy="4766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0" dirty="0" smtClean="0"/>
              <a:t>Surgimento da agricultura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1600" b="0" dirty="0" smtClean="0"/>
              <a:t>Fonte: </a:t>
            </a:r>
            <a:r>
              <a:rPr lang="pt-BR" sz="1600" b="0" dirty="0" err="1" smtClean="0"/>
              <a:t>Mazoyer</a:t>
            </a:r>
            <a:r>
              <a:rPr lang="pt-BR" sz="1600" b="0" dirty="0" smtClean="0"/>
              <a:t>, 2001</a:t>
            </a:r>
            <a:endParaRPr lang="pt-BR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1476375" y="3941763"/>
            <a:ext cx="5486400" cy="10715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mtClean="0"/>
              <a:t>Centros de origem</a:t>
            </a:r>
            <a:br>
              <a:rPr lang="pt-BR" smtClean="0"/>
            </a:br>
            <a:r>
              <a:rPr lang="pt-BR" sz="1200" b="0" smtClean="0"/>
              <a:t>http://www.museum.agropolis.fr/pages/expos/fresque/carte_agriculture.htm</a:t>
            </a:r>
            <a:endParaRPr lang="pt-BR" b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0" y="4797152"/>
            <a:ext cx="9144000" cy="206084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/>
              <a:t>América Central  (</a:t>
            </a:r>
            <a:r>
              <a:rPr lang="pt-BR" b="1" dirty="0" err="1" smtClean="0"/>
              <a:t>Méso-Amérique</a:t>
            </a:r>
            <a:r>
              <a:rPr lang="pt-BR" b="1" dirty="0" smtClean="0"/>
              <a:t>)</a:t>
            </a:r>
            <a:r>
              <a:rPr lang="pt-BR" dirty="0" smtClean="0"/>
              <a:t>:  milho, feijão, abacate, tomate, baunilha, cacau </a:t>
            </a:r>
            <a:br>
              <a:rPr lang="pt-BR" dirty="0" smtClean="0"/>
            </a:br>
            <a:r>
              <a:rPr lang="pt-BR" b="1" dirty="0" smtClean="0"/>
              <a:t>América do Sul (</a:t>
            </a:r>
            <a:r>
              <a:rPr lang="pt-BR" b="1" dirty="0" err="1" smtClean="0"/>
              <a:t>Amérique</a:t>
            </a:r>
            <a:r>
              <a:rPr lang="pt-BR" b="1" dirty="0" smtClean="0"/>
              <a:t> </a:t>
            </a:r>
            <a:r>
              <a:rPr lang="pt-BR" b="1" dirty="0" err="1" smtClean="0"/>
              <a:t>du</a:t>
            </a:r>
            <a:r>
              <a:rPr lang="pt-BR" b="1" dirty="0" smtClean="0"/>
              <a:t> </a:t>
            </a:r>
            <a:r>
              <a:rPr lang="pt-BR" b="1" dirty="0" err="1" smtClean="0"/>
              <a:t>sud</a:t>
            </a:r>
            <a:r>
              <a:rPr lang="pt-BR" b="1" dirty="0" smtClean="0"/>
              <a:t>):</a:t>
            </a:r>
            <a:r>
              <a:rPr lang="pt-BR" dirty="0" smtClean="0"/>
              <a:t> tabaco, amendoim, batata, algodão, tomate, abacaxi, pimenta, mandioca, seringueira </a:t>
            </a:r>
            <a:br>
              <a:rPr lang="pt-BR" dirty="0" smtClean="0"/>
            </a:br>
            <a:r>
              <a:rPr lang="pt-BR" b="1" dirty="0" smtClean="0"/>
              <a:t>Médio Oriente (Croissant </a:t>
            </a:r>
            <a:r>
              <a:rPr lang="pt-BR" b="1" dirty="0" err="1" smtClean="0"/>
              <a:t>Fertile</a:t>
            </a:r>
            <a:r>
              <a:rPr lang="pt-BR" b="1" dirty="0" smtClean="0"/>
              <a:t>):</a:t>
            </a:r>
            <a:r>
              <a:rPr lang="pt-BR" dirty="0" smtClean="0"/>
              <a:t> cevada, trigo, ervilhas, lentilhas, Linho, Oliva, uva, figo, tâmara </a:t>
            </a:r>
            <a:br>
              <a:rPr lang="pt-BR" dirty="0" smtClean="0"/>
            </a:br>
            <a:r>
              <a:rPr lang="pt-BR" b="1" dirty="0" smtClean="0"/>
              <a:t>África Central (</a:t>
            </a:r>
            <a:r>
              <a:rPr lang="pt-BR" b="1" dirty="0" err="1" smtClean="0"/>
              <a:t>Afrique</a:t>
            </a:r>
            <a:r>
              <a:rPr lang="pt-BR" b="1" dirty="0" smtClean="0"/>
              <a:t>):</a:t>
            </a:r>
            <a:r>
              <a:rPr lang="pt-BR" dirty="0" smtClean="0"/>
              <a:t> </a:t>
            </a:r>
            <a:r>
              <a:rPr lang="pt-BR" dirty="0" err="1" smtClean="0"/>
              <a:t>milheto</a:t>
            </a:r>
            <a:r>
              <a:rPr lang="pt-BR" dirty="0" smtClean="0"/>
              <a:t>, sorgo, inhame, café, óleo de palma </a:t>
            </a:r>
            <a:br>
              <a:rPr lang="pt-BR" dirty="0" smtClean="0"/>
            </a:br>
            <a:r>
              <a:rPr lang="pt-BR" b="1" dirty="0" smtClean="0"/>
              <a:t>Norte da China(</a:t>
            </a:r>
            <a:r>
              <a:rPr lang="pt-BR" b="1" dirty="0" err="1" smtClean="0"/>
              <a:t>Chine</a:t>
            </a:r>
            <a:r>
              <a:rPr lang="pt-BR" b="1" dirty="0" smtClean="0"/>
              <a:t>):</a:t>
            </a:r>
            <a:r>
              <a:rPr lang="pt-BR" dirty="0" smtClean="0"/>
              <a:t> painço, soja, chá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/>
              <a:t>Sul da Ásia  e Oceania ( </a:t>
            </a:r>
            <a:r>
              <a:rPr lang="pt-BR" b="1" dirty="0" err="1" smtClean="0"/>
              <a:t>Asie</a:t>
            </a:r>
            <a:r>
              <a:rPr lang="pt-BR" b="1" dirty="0" smtClean="0"/>
              <a:t> </a:t>
            </a:r>
            <a:r>
              <a:rPr lang="pt-BR" b="1" dirty="0" err="1" smtClean="0"/>
              <a:t>du</a:t>
            </a:r>
            <a:r>
              <a:rPr lang="pt-BR" b="1" dirty="0" smtClean="0"/>
              <a:t> </a:t>
            </a:r>
            <a:r>
              <a:rPr lang="pt-BR" b="1" dirty="0" err="1" smtClean="0"/>
              <a:t>sud</a:t>
            </a:r>
            <a:r>
              <a:rPr lang="pt-BR" b="1" dirty="0" smtClean="0"/>
              <a:t> – </a:t>
            </a:r>
            <a:r>
              <a:rPr lang="pt-BR" b="1" dirty="0" err="1" smtClean="0"/>
              <a:t>Océnie</a:t>
            </a:r>
            <a:r>
              <a:rPr lang="pt-BR" b="1" dirty="0" smtClean="0"/>
              <a:t>):</a:t>
            </a:r>
            <a:r>
              <a:rPr lang="pt-BR" dirty="0" smtClean="0"/>
              <a:t> arroz, banana, cana de açúcar, laranja, </a:t>
            </a:r>
            <a:r>
              <a:rPr lang="pt-BR" dirty="0" err="1" smtClean="0"/>
              <a:t>beringela</a:t>
            </a:r>
            <a:r>
              <a:rPr lang="pt-BR" dirty="0" smtClean="0"/>
              <a:t>, coco, pimenta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pic>
        <p:nvPicPr>
          <p:cNvPr id="23556" name="Picture 3" descr="http://www.museum.agropolis.fr/images/button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www.museum.agropolis.fr/images/button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http://www.museum.agropolis.fr/images/button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http://www.museum.agropolis.fr/images/button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 descr="http://www.museum.agropolis.fr/images/button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 descr="http://www.museum.agropolis.fr/images/button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" descr="A origem geográfica da agricult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4813"/>
            <a:ext cx="7272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250825" y="4819650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8132763" y="52228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1800</a:t>
            </a:r>
            <a:endParaRPr lang="en-US"/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393700" y="52165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0</a:t>
            </a:r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480425" y="4683125"/>
            <a:ext cx="109538" cy="498475"/>
            <a:chOff x="369" y="3207"/>
            <a:chExt cx="69" cy="314"/>
          </a:xfrm>
        </p:grpSpPr>
        <p:sp>
          <p:nvSpPr>
            <p:cNvPr id="9599" name="Line 29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00" name="Line 30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555625" y="4683125"/>
            <a:ext cx="109538" cy="498475"/>
            <a:chOff x="369" y="3207"/>
            <a:chExt cx="69" cy="314"/>
          </a:xfrm>
        </p:grpSpPr>
        <p:sp>
          <p:nvSpPr>
            <p:cNvPr id="9597" name="Line 45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98" name="Line 46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9229" name="Picture 32" descr="Graphic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100" y="3889375"/>
            <a:ext cx="641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379"/>
          <p:cNvSpPr>
            <a:spLocks noChangeArrowheads="1"/>
          </p:cNvSpPr>
          <p:nvPr/>
        </p:nvSpPr>
        <p:spPr bwMode="auto">
          <a:xfrm>
            <a:off x="276225" y="2433638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9233" name="Text Box 380"/>
          <p:cNvSpPr txBox="1">
            <a:spLocks noChangeArrowheads="1"/>
          </p:cNvSpPr>
          <p:nvPr/>
        </p:nvSpPr>
        <p:spPr bwMode="auto">
          <a:xfrm>
            <a:off x="8208963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2000</a:t>
            </a:r>
            <a:endParaRPr lang="en-US"/>
          </a:p>
        </p:txBody>
      </p:sp>
      <p:sp>
        <p:nvSpPr>
          <p:cNvPr id="9234" name="Text Box 381"/>
          <p:cNvSpPr txBox="1">
            <a:spLocks noChangeArrowheads="1"/>
          </p:cNvSpPr>
          <p:nvPr/>
        </p:nvSpPr>
        <p:spPr bwMode="auto">
          <a:xfrm>
            <a:off x="6572250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1800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235" name="Text Box 382"/>
          <p:cNvSpPr txBox="1">
            <a:spLocks noChangeArrowheads="1"/>
          </p:cNvSpPr>
          <p:nvPr/>
        </p:nvSpPr>
        <p:spPr bwMode="auto">
          <a:xfrm>
            <a:off x="5295900" y="2830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236" name="Text Box 383"/>
          <p:cNvSpPr txBox="1">
            <a:spLocks noChangeArrowheads="1"/>
          </p:cNvSpPr>
          <p:nvPr/>
        </p:nvSpPr>
        <p:spPr bwMode="auto">
          <a:xfrm>
            <a:off x="7108825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1900</a:t>
            </a:r>
            <a:endParaRPr lang="en-US"/>
          </a:p>
        </p:txBody>
      </p:sp>
      <p:sp>
        <p:nvSpPr>
          <p:cNvPr id="9237" name="Text Box 384"/>
          <p:cNvSpPr txBox="1">
            <a:spLocks noChangeArrowheads="1"/>
          </p:cNvSpPr>
          <p:nvPr/>
        </p:nvSpPr>
        <p:spPr bwMode="auto">
          <a:xfrm>
            <a:off x="7648575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1950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2" name="Group 385"/>
          <p:cNvGrpSpPr>
            <a:grpSpLocks/>
          </p:cNvGrpSpPr>
          <p:nvPr/>
        </p:nvGrpSpPr>
        <p:grpSpPr bwMode="auto">
          <a:xfrm>
            <a:off x="611188" y="2297113"/>
            <a:ext cx="109537" cy="498475"/>
            <a:chOff x="369" y="3207"/>
            <a:chExt cx="69" cy="314"/>
          </a:xfrm>
        </p:grpSpPr>
        <p:sp>
          <p:nvSpPr>
            <p:cNvPr id="9265" name="Line 386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66" name="Line 387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88"/>
          <p:cNvGrpSpPr>
            <a:grpSpLocks/>
          </p:cNvGrpSpPr>
          <p:nvPr/>
        </p:nvGrpSpPr>
        <p:grpSpPr bwMode="auto">
          <a:xfrm>
            <a:off x="5446713" y="2297113"/>
            <a:ext cx="109537" cy="498475"/>
            <a:chOff x="369" y="3207"/>
            <a:chExt cx="69" cy="314"/>
          </a:xfrm>
        </p:grpSpPr>
        <p:sp>
          <p:nvSpPr>
            <p:cNvPr id="9263" name="Line 389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64" name="Line 390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391"/>
          <p:cNvGrpSpPr>
            <a:grpSpLocks/>
          </p:cNvGrpSpPr>
          <p:nvPr/>
        </p:nvGrpSpPr>
        <p:grpSpPr bwMode="auto">
          <a:xfrm>
            <a:off x="6919913" y="2297113"/>
            <a:ext cx="109537" cy="498475"/>
            <a:chOff x="369" y="3207"/>
            <a:chExt cx="69" cy="314"/>
          </a:xfrm>
        </p:grpSpPr>
        <p:sp>
          <p:nvSpPr>
            <p:cNvPr id="9261" name="Line 39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62" name="Line 39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394"/>
          <p:cNvGrpSpPr>
            <a:grpSpLocks/>
          </p:cNvGrpSpPr>
          <p:nvPr/>
        </p:nvGrpSpPr>
        <p:grpSpPr bwMode="auto">
          <a:xfrm>
            <a:off x="7464425" y="2297113"/>
            <a:ext cx="109538" cy="498475"/>
            <a:chOff x="369" y="3207"/>
            <a:chExt cx="69" cy="314"/>
          </a:xfrm>
        </p:grpSpPr>
        <p:sp>
          <p:nvSpPr>
            <p:cNvPr id="9259" name="Line 395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60" name="Line 396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397"/>
          <p:cNvGrpSpPr>
            <a:grpSpLocks/>
          </p:cNvGrpSpPr>
          <p:nvPr/>
        </p:nvGrpSpPr>
        <p:grpSpPr bwMode="auto">
          <a:xfrm>
            <a:off x="8004175" y="2297113"/>
            <a:ext cx="109538" cy="498475"/>
            <a:chOff x="369" y="3207"/>
            <a:chExt cx="69" cy="314"/>
          </a:xfrm>
        </p:grpSpPr>
        <p:sp>
          <p:nvSpPr>
            <p:cNvPr id="9257" name="Line 398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8" name="Line 399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400"/>
          <p:cNvGrpSpPr>
            <a:grpSpLocks/>
          </p:cNvGrpSpPr>
          <p:nvPr/>
        </p:nvGrpSpPr>
        <p:grpSpPr bwMode="auto">
          <a:xfrm>
            <a:off x="8562975" y="2297113"/>
            <a:ext cx="109538" cy="498475"/>
            <a:chOff x="369" y="3207"/>
            <a:chExt cx="69" cy="314"/>
          </a:xfrm>
        </p:grpSpPr>
        <p:sp>
          <p:nvSpPr>
            <p:cNvPr id="9255" name="Line 401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6" name="Line 402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244" name="Text Box 403"/>
          <p:cNvSpPr txBox="1">
            <a:spLocks noChangeArrowheads="1"/>
          </p:cNvSpPr>
          <p:nvPr/>
        </p:nvSpPr>
        <p:spPr bwMode="auto">
          <a:xfrm>
            <a:off x="5983288" y="28321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1400</a:t>
            </a:r>
            <a:endParaRPr lang="en-US"/>
          </a:p>
        </p:txBody>
      </p:sp>
      <p:grpSp>
        <p:nvGrpSpPr>
          <p:cNvPr id="18" name="Group 404"/>
          <p:cNvGrpSpPr>
            <a:grpSpLocks/>
          </p:cNvGrpSpPr>
          <p:nvPr/>
        </p:nvGrpSpPr>
        <p:grpSpPr bwMode="auto">
          <a:xfrm>
            <a:off x="6396038" y="2298700"/>
            <a:ext cx="109537" cy="498475"/>
            <a:chOff x="369" y="3207"/>
            <a:chExt cx="69" cy="314"/>
          </a:xfrm>
        </p:grpSpPr>
        <p:sp>
          <p:nvSpPr>
            <p:cNvPr id="9253" name="Line 405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4" name="Line 406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246" name="Text Box 407"/>
          <p:cNvSpPr txBox="1">
            <a:spLocks noChangeArrowheads="1"/>
          </p:cNvSpPr>
          <p:nvPr/>
        </p:nvSpPr>
        <p:spPr bwMode="auto">
          <a:xfrm>
            <a:off x="55563" y="283686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10.000 a.C.</a:t>
            </a:r>
            <a:endParaRPr lang="en-US"/>
          </a:p>
        </p:txBody>
      </p:sp>
      <p:sp>
        <p:nvSpPr>
          <p:cNvPr id="9247" name="Text Box 408"/>
          <p:cNvSpPr txBox="1">
            <a:spLocks noChangeArrowheads="1"/>
          </p:cNvSpPr>
          <p:nvPr/>
        </p:nvSpPr>
        <p:spPr bwMode="auto">
          <a:xfrm>
            <a:off x="4843463" y="52292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1000</a:t>
            </a:r>
            <a:endParaRPr lang="en-US"/>
          </a:p>
        </p:txBody>
      </p:sp>
      <p:grpSp>
        <p:nvGrpSpPr>
          <p:cNvPr id="19" name="Group 409"/>
          <p:cNvGrpSpPr>
            <a:grpSpLocks/>
          </p:cNvGrpSpPr>
          <p:nvPr/>
        </p:nvGrpSpPr>
        <p:grpSpPr bwMode="auto">
          <a:xfrm>
            <a:off x="5191125" y="4689475"/>
            <a:ext cx="109538" cy="498475"/>
            <a:chOff x="369" y="3207"/>
            <a:chExt cx="69" cy="314"/>
          </a:xfrm>
        </p:grpSpPr>
        <p:sp>
          <p:nvSpPr>
            <p:cNvPr id="9251" name="Line 410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2" name="Line 411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32" name="Text Box 412"/>
          <p:cNvSpPr txBox="1">
            <a:spLocks noChangeArrowheads="1"/>
          </p:cNvSpPr>
          <p:nvPr/>
        </p:nvSpPr>
        <p:spPr bwMode="auto">
          <a:xfrm>
            <a:off x="1090613" y="5392738"/>
            <a:ext cx="3508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>
                <a:solidFill>
                  <a:srgbClr val="FF0000"/>
                </a:solidFill>
                <a:latin typeface="Verdana" pitchFamily="34" charset="0"/>
              </a:rPr>
              <a:t>Agricultura Subsistência</a:t>
            </a:r>
          </a:p>
          <a:p>
            <a:pPr algn="ctr">
              <a:defRPr/>
            </a:pPr>
            <a:r>
              <a:rPr lang="pt-BR">
                <a:solidFill>
                  <a:srgbClr val="FF0000"/>
                </a:solidFill>
                <a:latin typeface="Verdana" pitchFamily="34" charset="0"/>
              </a:rPr>
              <a:t>Aprimoramento das Técnicas</a:t>
            </a:r>
          </a:p>
          <a:p>
            <a:pPr algn="ctr">
              <a:defRPr/>
            </a:pPr>
            <a:r>
              <a:rPr lang="pt-BR">
                <a:solidFill>
                  <a:srgbClr val="FF0000"/>
                </a:solidFill>
                <a:latin typeface="Verdana" pitchFamily="34" charset="0"/>
              </a:rPr>
              <a:t>Insumos Básicos Naturais</a:t>
            </a:r>
          </a:p>
          <a:p>
            <a:pPr algn="ctr">
              <a:defRPr/>
            </a:pPr>
            <a:r>
              <a:rPr lang="pt-BR">
                <a:solidFill>
                  <a:srgbClr val="FF0000"/>
                </a:solidFill>
                <a:latin typeface="Verdana" pitchFamily="34" charset="0"/>
              </a:rPr>
              <a:t>Implementos Alternativos</a:t>
            </a:r>
          </a:p>
        </p:txBody>
      </p:sp>
      <p:sp>
        <p:nvSpPr>
          <p:cNvPr id="5533" name="Text Box 413"/>
          <p:cNvSpPr txBox="1">
            <a:spLocks noChangeArrowheads="1"/>
          </p:cNvSpPr>
          <p:nvPr/>
        </p:nvSpPr>
        <p:spPr bwMode="auto">
          <a:xfrm>
            <a:off x="5302250" y="5418138"/>
            <a:ext cx="320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>
                <a:solidFill>
                  <a:srgbClr val="FF0000"/>
                </a:solidFill>
                <a:latin typeface="Verdana" pitchFamily="34" charset="0"/>
              </a:rPr>
              <a:t>Desenvolvimento Primário</a:t>
            </a:r>
          </a:p>
          <a:p>
            <a:pPr algn="ctr">
              <a:defRPr/>
            </a:pPr>
            <a:r>
              <a:rPr lang="pt-BR">
                <a:solidFill>
                  <a:srgbClr val="FF0000"/>
                </a:solidFill>
                <a:latin typeface="Verdana" pitchFamily="34" charset="0"/>
              </a:rPr>
              <a:t>da Pesquisa, Produção,</a:t>
            </a:r>
          </a:p>
          <a:p>
            <a:pPr algn="ctr">
              <a:defRPr/>
            </a:pPr>
            <a:r>
              <a:rPr lang="pt-BR">
                <a:solidFill>
                  <a:srgbClr val="FF0000"/>
                </a:solidFill>
                <a:latin typeface="Verdana" pitchFamily="34" charset="0"/>
              </a:rPr>
              <a:t>Comércio e Mercado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0" y="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00B050"/>
                </a:solidFill>
              </a:rPr>
              <a:t>Evolução da Agricultura</a:t>
            </a:r>
            <a:endParaRPr lang="pt-BR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323850" y="4819650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319088" y="52228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1800</a:t>
            </a:r>
            <a:endParaRPr lang="en-US"/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8013700" y="52228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1900</a:t>
            </a:r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58813" y="4683125"/>
            <a:ext cx="109537" cy="498475"/>
            <a:chOff x="369" y="3207"/>
            <a:chExt cx="69" cy="314"/>
          </a:xfrm>
        </p:grpSpPr>
        <p:sp>
          <p:nvSpPr>
            <p:cNvPr id="10618" name="Line 22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619" name="Line 23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252" name="Picture 31" descr="Graphic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00" y="3546475"/>
            <a:ext cx="12255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8362950" y="4683125"/>
            <a:ext cx="109538" cy="498475"/>
            <a:chOff x="369" y="3207"/>
            <a:chExt cx="69" cy="314"/>
          </a:xfrm>
        </p:grpSpPr>
        <p:sp>
          <p:nvSpPr>
            <p:cNvPr id="10616" name="Line 40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617" name="Line 41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56" name="Rectangle 377"/>
          <p:cNvSpPr>
            <a:spLocks noChangeArrowheads="1"/>
          </p:cNvSpPr>
          <p:nvPr/>
        </p:nvSpPr>
        <p:spPr bwMode="auto">
          <a:xfrm>
            <a:off x="276225" y="2433638"/>
            <a:ext cx="8642350" cy="2889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227000" prstMaterial="legacyPlastic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10257" name="Text Box 378"/>
          <p:cNvSpPr txBox="1">
            <a:spLocks noChangeArrowheads="1"/>
          </p:cNvSpPr>
          <p:nvPr/>
        </p:nvSpPr>
        <p:spPr bwMode="auto">
          <a:xfrm>
            <a:off x="8208963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2000</a:t>
            </a:r>
            <a:endParaRPr lang="en-US"/>
          </a:p>
        </p:txBody>
      </p:sp>
      <p:sp>
        <p:nvSpPr>
          <p:cNvPr id="10258" name="Text Box 379"/>
          <p:cNvSpPr txBox="1">
            <a:spLocks noChangeArrowheads="1"/>
          </p:cNvSpPr>
          <p:nvPr/>
        </p:nvSpPr>
        <p:spPr bwMode="auto">
          <a:xfrm>
            <a:off x="6572250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1800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259" name="Text Box 380"/>
          <p:cNvSpPr txBox="1">
            <a:spLocks noChangeArrowheads="1"/>
          </p:cNvSpPr>
          <p:nvPr/>
        </p:nvSpPr>
        <p:spPr bwMode="auto">
          <a:xfrm>
            <a:off x="5295900" y="2830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260" name="Text Box 381"/>
          <p:cNvSpPr txBox="1">
            <a:spLocks noChangeArrowheads="1"/>
          </p:cNvSpPr>
          <p:nvPr/>
        </p:nvSpPr>
        <p:spPr bwMode="auto">
          <a:xfrm>
            <a:off x="7108825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1900</a:t>
            </a:r>
            <a:endParaRPr lang="en-US"/>
          </a:p>
        </p:txBody>
      </p:sp>
      <p:sp>
        <p:nvSpPr>
          <p:cNvPr id="10261" name="Text Box 382"/>
          <p:cNvSpPr txBox="1">
            <a:spLocks noChangeArrowheads="1"/>
          </p:cNvSpPr>
          <p:nvPr/>
        </p:nvSpPr>
        <p:spPr bwMode="auto">
          <a:xfrm>
            <a:off x="7648575" y="2836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1950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2" name="Group 383"/>
          <p:cNvGrpSpPr>
            <a:grpSpLocks/>
          </p:cNvGrpSpPr>
          <p:nvPr/>
        </p:nvGrpSpPr>
        <p:grpSpPr bwMode="auto">
          <a:xfrm>
            <a:off x="611188" y="2297113"/>
            <a:ext cx="109537" cy="498475"/>
            <a:chOff x="369" y="3207"/>
            <a:chExt cx="69" cy="314"/>
          </a:xfrm>
        </p:grpSpPr>
        <p:sp>
          <p:nvSpPr>
            <p:cNvPr id="10284" name="Line 384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85" name="Line 385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86"/>
          <p:cNvGrpSpPr>
            <a:grpSpLocks/>
          </p:cNvGrpSpPr>
          <p:nvPr/>
        </p:nvGrpSpPr>
        <p:grpSpPr bwMode="auto">
          <a:xfrm>
            <a:off x="5446713" y="2297113"/>
            <a:ext cx="109537" cy="498475"/>
            <a:chOff x="369" y="3207"/>
            <a:chExt cx="69" cy="314"/>
          </a:xfrm>
        </p:grpSpPr>
        <p:sp>
          <p:nvSpPr>
            <p:cNvPr id="10282" name="Line 387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83" name="Line 388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389"/>
          <p:cNvGrpSpPr>
            <a:grpSpLocks/>
          </p:cNvGrpSpPr>
          <p:nvPr/>
        </p:nvGrpSpPr>
        <p:grpSpPr bwMode="auto">
          <a:xfrm>
            <a:off x="6919913" y="2297113"/>
            <a:ext cx="109537" cy="498475"/>
            <a:chOff x="369" y="3207"/>
            <a:chExt cx="69" cy="314"/>
          </a:xfrm>
        </p:grpSpPr>
        <p:sp>
          <p:nvSpPr>
            <p:cNvPr id="10280" name="Line 390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81" name="Line 391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392"/>
          <p:cNvGrpSpPr>
            <a:grpSpLocks/>
          </p:cNvGrpSpPr>
          <p:nvPr/>
        </p:nvGrpSpPr>
        <p:grpSpPr bwMode="auto">
          <a:xfrm>
            <a:off x="7464425" y="2297113"/>
            <a:ext cx="109538" cy="498475"/>
            <a:chOff x="369" y="3207"/>
            <a:chExt cx="69" cy="314"/>
          </a:xfrm>
        </p:grpSpPr>
        <p:sp>
          <p:nvSpPr>
            <p:cNvPr id="10278" name="Line 393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79" name="Line 394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395"/>
          <p:cNvGrpSpPr>
            <a:grpSpLocks/>
          </p:cNvGrpSpPr>
          <p:nvPr/>
        </p:nvGrpSpPr>
        <p:grpSpPr bwMode="auto">
          <a:xfrm>
            <a:off x="8004175" y="2297113"/>
            <a:ext cx="109538" cy="498475"/>
            <a:chOff x="369" y="3207"/>
            <a:chExt cx="69" cy="314"/>
          </a:xfrm>
        </p:grpSpPr>
        <p:sp>
          <p:nvSpPr>
            <p:cNvPr id="10276" name="Line 396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77" name="Line 397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398"/>
          <p:cNvGrpSpPr>
            <a:grpSpLocks/>
          </p:cNvGrpSpPr>
          <p:nvPr/>
        </p:nvGrpSpPr>
        <p:grpSpPr bwMode="auto">
          <a:xfrm>
            <a:off x="8562975" y="2297113"/>
            <a:ext cx="109538" cy="498475"/>
            <a:chOff x="369" y="3207"/>
            <a:chExt cx="69" cy="314"/>
          </a:xfrm>
        </p:grpSpPr>
        <p:sp>
          <p:nvSpPr>
            <p:cNvPr id="10274" name="Line 399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75" name="Line 400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68" name="Text Box 401"/>
          <p:cNvSpPr txBox="1">
            <a:spLocks noChangeArrowheads="1"/>
          </p:cNvSpPr>
          <p:nvPr/>
        </p:nvSpPr>
        <p:spPr bwMode="auto">
          <a:xfrm>
            <a:off x="5983288" y="28321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1400</a:t>
            </a:r>
            <a:endParaRPr lang="en-US"/>
          </a:p>
        </p:txBody>
      </p:sp>
      <p:grpSp>
        <p:nvGrpSpPr>
          <p:cNvPr id="18" name="Group 402"/>
          <p:cNvGrpSpPr>
            <a:grpSpLocks/>
          </p:cNvGrpSpPr>
          <p:nvPr/>
        </p:nvGrpSpPr>
        <p:grpSpPr bwMode="auto">
          <a:xfrm>
            <a:off x="6396038" y="2298700"/>
            <a:ext cx="109537" cy="498475"/>
            <a:chOff x="369" y="3207"/>
            <a:chExt cx="69" cy="314"/>
          </a:xfrm>
        </p:grpSpPr>
        <p:sp>
          <p:nvSpPr>
            <p:cNvPr id="10272" name="Line 403"/>
            <p:cNvSpPr>
              <a:spLocks noChangeShapeType="1"/>
            </p:cNvSpPr>
            <p:nvPr/>
          </p:nvSpPr>
          <p:spPr bwMode="auto">
            <a:xfrm>
              <a:off x="371" y="3290"/>
              <a:ext cx="0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73" name="Line 404"/>
            <p:cNvSpPr>
              <a:spLocks noChangeShapeType="1"/>
            </p:cNvSpPr>
            <p:nvPr/>
          </p:nvSpPr>
          <p:spPr bwMode="auto">
            <a:xfrm flipV="1">
              <a:off x="369" y="3207"/>
              <a:ext cx="69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70" name="Text Box 405"/>
          <p:cNvSpPr txBox="1">
            <a:spLocks noChangeArrowheads="1"/>
          </p:cNvSpPr>
          <p:nvPr/>
        </p:nvSpPr>
        <p:spPr bwMode="auto">
          <a:xfrm>
            <a:off x="55563" y="283686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10.000 a.C.</a:t>
            </a:r>
            <a:endParaRPr lang="en-US"/>
          </a:p>
        </p:txBody>
      </p:sp>
      <p:sp>
        <p:nvSpPr>
          <p:cNvPr id="6550" name="Text Box 406"/>
          <p:cNvSpPr txBox="1">
            <a:spLocks noChangeArrowheads="1"/>
          </p:cNvSpPr>
          <p:nvPr/>
        </p:nvSpPr>
        <p:spPr bwMode="auto">
          <a:xfrm>
            <a:off x="1220788" y="5081588"/>
            <a:ext cx="67818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700">
                <a:solidFill>
                  <a:srgbClr val="FF0000"/>
                </a:solidFill>
                <a:latin typeface="Verdana" pitchFamily="34" charset="0"/>
              </a:rPr>
              <a:t>Revolução Industrial</a:t>
            </a:r>
          </a:p>
          <a:p>
            <a:pPr algn="ctr">
              <a:defRPr/>
            </a:pPr>
            <a:r>
              <a:rPr lang="pt-BR" sz="1700">
                <a:solidFill>
                  <a:srgbClr val="FF0000"/>
                </a:solidFill>
                <a:latin typeface="Verdana" pitchFamily="34" charset="0"/>
              </a:rPr>
              <a:t>Tecnologia Máquinas – tratores</a:t>
            </a:r>
          </a:p>
          <a:p>
            <a:pPr algn="ctr">
              <a:defRPr/>
            </a:pPr>
            <a:r>
              <a:rPr lang="pt-BR" sz="1700">
                <a:solidFill>
                  <a:srgbClr val="FF0000"/>
                </a:solidFill>
                <a:latin typeface="Verdana" pitchFamily="34" charset="0"/>
              </a:rPr>
              <a:t>implementos, agro químicos, adubos sintéticos, entre outros</a:t>
            </a:r>
          </a:p>
          <a:p>
            <a:pPr algn="ctr">
              <a:defRPr/>
            </a:pPr>
            <a:r>
              <a:rPr lang="pt-BR" sz="1700">
                <a:solidFill>
                  <a:srgbClr val="FF0000"/>
                </a:solidFill>
                <a:latin typeface="Verdana" pitchFamily="34" charset="0"/>
              </a:rPr>
              <a:t>Produção agrícola em escala</a:t>
            </a:r>
          </a:p>
          <a:p>
            <a:pPr algn="ctr">
              <a:defRPr/>
            </a:pPr>
            <a:r>
              <a:rPr lang="pt-BR" sz="1700">
                <a:solidFill>
                  <a:srgbClr val="FF0000"/>
                </a:solidFill>
                <a:latin typeface="Verdana" pitchFamily="34" charset="0"/>
              </a:rPr>
              <a:t>Agroindústria</a:t>
            </a:r>
          </a:p>
          <a:p>
            <a:pPr algn="ctr">
              <a:defRPr/>
            </a:pPr>
            <a:r>
              <a:rPr lang="pt-BR" sz="1700">
                <a:solidFill>
                  <a:srgbClr val="FF0000"/>
                </a:solidFill>
                <a:latin typeface="Verdana" pitchFamily="34" charset="0"/>
              </a:rPr>
              <a:t>Competitividade no mercado agrícola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0" y="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00B050"/>
                </a:solidFill>
              </a:rPr>
              <a:t>Evolução da Agricultura</a:t>
            </a:r>
            <a:endParaRPr lang="pt-BR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agem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2368</Words>
  <Application>Microsoft Office PowerPoint</Application>
  <PresentationFormat>On-screen Show (4:3)</PresentationFormat>
  <Paragraphs>1359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Calibri</vt:lpstr>
      <vt:lpstr>Franklin Gothic Book</vt:lpstr>
      <vt:lpstr>Franklin Gothic Medium</vt:lpstr>
      <vt:lpstr>Times New Roman</vt:lpstr>
      <vt:lpstr>Verdana</vt:lpstr>
      <vt:lpstr>Wingdings 2</vt:lpstr>
      <vt:lpstr>Viagem</vt:lpstr>
      <vt:lpstr>PowerPoint Presentation</vt:lpstr>
      <vt:lpstr>Aspectos de História DA AGRICULTURA </vt:lpstr>
      <vt:lpstr>PowerPoint Presentation</vt:lpstr>
      <vt:lpstr>PowerPoint Presentation</vt:lpstr>
      <vt:lpstr>PowerPoint Presentation</vt:lpstr>
      <vt:lpstr>Surgimento da agricultura Fonte: Mazoyer, 2001</vt:lpstr>
      <vt:lpstr>Centros de origem http://www.museum.agropolis.fr/pages/expos/fresque/carte_agriculture.htm</vt:lpstr>
      <vt:lpstr>PowerPoint Presentation</vt:lpstr>
      <vt:lpstr>PowerPoint Presentation</vt:lpstr>
      <vt:lpstr>Evolução da mecanização e dos transportes</vt:lpstr>
      <vt:lpstr>Evolução da mecanização e dos trasnportes</vt:lpstr>
      <vt:lpstr>PowerPoint Presentation</vt:lpstr>
      <vt:lpstr>PowerPoint Presentation</vt:lpstr>
      <vt:lpstr>PowerPoint Presentation</vt:lpstr>
      <vt:lpstr>Sociedade do consumo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EVOLUÇÃO da Agricultura Brasileira</vt:lpstr>
      <vt:lpstr>Pré - cOLONIAL</vt:lpstr>
      <vt:lpstr>Brasil Colônia</vt:lpstr>
      <vt:lpstr>Genese do café</vt:lpstr>
      <vt:lpstr>PowerPoint Presentation</vt:lpstr>
      <vt:lpstr>PowerPoint Presentation</vt:lpstr>
      <vt:lpstr>Modernização - Mecanização</vt:lpstr>
      <vt:lpstr>Dados da Agricultura Brasileira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Balança comercial</vt:lpstr>
      <vt:lpstr>PowerPoint Presentation</vt:lpstr>
      <vt:lpstr>Perspectivas e Desafios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Eduardo Freitas Vian</dc:creator>
  <cp:lastModifiedBy>Diane</cp:lastModifiedBy>
  <cp:revision>12</cp:revision>
  <dcterms:modified xsi:type="dcterms:W3CDTF">2017-06-12T13:55:27Z</dcterms:modified>
</cp:coreProperties>
</file>