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21/09/16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785A768-41C5-430A-A2B0-8F828AA0DBA0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os estilos do texto mestre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21/09/16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8592AF1-BAB8-4821-B7EE-A181A71A5C53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21/09/16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0915627-1F42-4A3F-979D-1ED39C521D22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Proteção de nascentes e águas subterrâneas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Luciane Costa de Oliveira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Construção de estruturas protetoras de nascentes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999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estruturas protetoras das nascentes tem como objetivo evitar a contaminação, sobretudo da água de beber, já em sua origem, quer por partículas de solo, quer matéria orgânica oriunda das plantas circunvizinhas, insetos e outros.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683640" y="332640"/>
            <a:ext cx="8352720" cy="6048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37" name="CustomShape 1"/>
          <p:cNvSpPr/>
          <p:nvPr/>
        </p:nvSpPr>
        <p:spPr>
          <a:xfrm>
            <a:off x="0" y="836640"/>
            <a:ext cx="676800" cy="38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vert="vert270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CAXAMBU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1403640" y="260640"/>
            <a:ext cx="6336360" cy="32094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39" name="Picture 3" descr=""/>
          <p:cNvPicPr/>
          <p:nvPr/>
        </p:nvPicPr>
        <p:blipFill>
          <a:blip r:embed="rId2"/>
          <a:stretch/>
        </p:blipFill>
        <p:spPr>
          <a:xfrm>
            <a:off x="1403640" y="3591000"/>
            <a:ext cx="6314760" cy="32666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40" name="CustomShape 1"/>
          <p:cNvSpPr/>
          <p:nvPr/>
        </p:nvSpPr>
        <p:spPr>
          <a:xfrm>
            <a:off x="179640" y="548640"/>
            <a:ext cx="676800" cy="38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vert="vert270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TRINCHEIRA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827640" y="116640"/>
            <a:ext cx="8136720" cy="66704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42" name="CustomShape 1"/>
          <p:cNvSpPr/>
          <p:nvPr/>
        </p:nvSpPr>
        <p:spPr>
          <a:xfrm>
            <a:off x="107640" y="44640"/>
            <a:ext cx="676800" cy="554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vert="vert270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CAPTAÇÃO COM DRENOS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Bibliografia consultada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Preservação e Recuperação das Nascentes /Calheiros, R. de Oliveira et al. Piracicaba: Comitê das Bacias Hidrográficas dos Rios PCJ - CTRN, 2004.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Águas subterrâneas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toda água que ocorre abaixo da superfície da Terra, preenchendo os poros ou vazios intergranulares das rochas sedimentares (arenito por ex.), ou as fraturas, falhas e fissuras das rochas compactas (basalto por ex.), e que sendo submetida a duas forças (de adesão e de gravidade) desempenha um papel essencial na manutenção da umidade do solo, do fluxo dos rios, lagos e brejos.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11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Variáveis que afetam a infiltração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79640" y="1340640"/>
            <a:ext cx="8784720" cy="525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Porosidade do subsolo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a presença de argila no solo diminui sua permeabilidade, não permitindo uma grande infiltração;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Cobertura vegetal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um solo coberto por vegetação é mais permeável do que um solo desmatado;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Inclinação do terreno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em declividades acentuadas a água corre mais rapidamente, diminuindo a possibilidade de infiltração;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Tipos de chuva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chuvas intensas saturam mais rapidamente o solo, ao passo que chuvas finas e demoradas têm mais tempo para se infiltrarem;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Nascente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o afloramento ou manifestação do lençol freático na superfície do solo, cujo desempenho e características são resultantes do ocorrido, em termos de infiltração, em toda a bacia hidrográfica – a chamada </a:t>
            </a:r>
            <a:r>
              <a:rPr b="0" i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Área de Contribuição – e 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apenas da área circundante da nascente – </a:t>
            </a:r>
            <a:r>
              <a:rPr b="0" i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Área de Preservação Permanente.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Cuidados primários essenciais em relação à área adjacente às nascentes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783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Isolamento da área de captação e distribuição adequada dos diferentes usos do solo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Distribuição do uso do solo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Eliminação das instalações rurais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Redistribuição das estradas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Conservação de toda a bacia de contribuição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Relação entre a área de contribuição e a de preservação permanente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629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Isolamento da área de captação e distribuição adequada dos diferentes usos do solo</a:t>
            </a: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755640" y="1800000"/>
            <a:ext cx="7551360" cy="47966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Distribuição do uso do solo</a:t>
            </a: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795600" y="1196640"/>
            <a:ext cx="7448400" cy="5328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79640" y="47664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Distribuição esquemática adequada das diferentes coberturas vegetais e usos em relação à nascente.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482400" y="1989000"/>
            <a:ext cx="8265600" cy="47412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Cobertura vegetal em torno das nascentes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Dentre os tipos de coberturas vegetais, a cobertura florestal é a que maior efeito exerce sobre as nascentes. Não existe a composição ideal e sim aquela mais adequada para cada situação específica. Assim, é importante conhecer o indivíduo florestal para melhor entender sua contribuição hidrológica e dele fazer-se melhor uso.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Recomposição florestal em áreas de preservação permanente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2143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Escolha do sistema de reflorestamento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Escolha das espécies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Combinação das espécies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Distribuição das espécies no campo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Plantio e manutenção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107640" y="476640"/>
            <a:ext cx="8856720" cy="56653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Application>LibreOffice/5.1.4.2$Windows_x86 LibreOffice_project/f99d75f39f1c57ebdd7ffc5f42867c12031db97a</Application>
  <Words>483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2011-05-10T23:14:51Z</dcterms:created>
  <dc:creator>Cliente</dc:creator>
  <dc:description/>
  <dc:language>pt-BR</dc:language>
  <cp:lastModifiedBy/>
  <cp:lastPrinted>2016-09-21T13:40:13Z</cp:lastPrinted>
  <dcterms:modified xsi:type="dcterms:W3CDTF">2016-09-21T13:49:49Z</dcterms:modified>
  <cp:revision>22</cp:revision>
  <dc:subject/>
  <dc:title>Proteção de nascentes e águas subterrâneas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