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87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15707-0C55-452E-9211-5C6C6744152E}" type="datetimeFigureOut">
              <a:rPr lang="pt-BR" smtClean="0"/>
              <a:t>06/05/2011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48B8F-EAE4-437B-AB46-B40071521330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5544-4998-46C0-8C76-AC4076B1DCF7}" type="datetimeFigureOut">
              <a:rPr lang="pt-BR" smtClean="0"/>
              <a:pPr/>
              <a:t>06/05/2011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B0BE-01CD-4B34-B25C-60C84C456F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5544-4998-46C0-8C76-AC4076B1DCF7}" type="datetimeFigureOut">
              <a:rPr lang="pt-BR" smtClean="0"/>
              <a:pPr/>
              <a:t>06/05/2011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B0BE-01CD-4B34-B25C-60C84C456F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5544-4998-46C0-8C76-AC4076B1DCF7}" type="datetimeFigureOut">
              <a:rPr lang="pt-BR" smtClean="0"/>
              <a:pPr/>
              <a:t>06/05/2011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B0BE-01CD-4B34-B25C-60C84C456F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5544-4998-46C0-8C76-AC4076B1DCF7}" type="datetimeFigureOut">
              <a:rPr lang="pt-BR" smtClean="0"/>
              <a:pPr/>
              <a:t>06/05/2011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B0BE-01CD-4B34-B25C-60C84C456F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5544-4998-46C0-8C76-AC4076B1DCF7}" type="datetimeFigureOut">
              <a:rPr lang="pt-BR" smtClean="0"/>
              <a:pPr/>
              <a:t>06/05/2011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B0BE-01CD-4B34-B25C-60C84C456F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5544-4998-46C0-8C76-AC4076B1DCF7}" type="datetimeFigureOut">
              <a:rPr lang="pt-BR" smtClean="0"/>
              <a:pPr/>
              <a:t>06/05/2011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B0BE-01CD-4B34-B25C-60C84C456F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5544-4998-46C0-8C76-AC4076B1DCF7}" type="datetimeFigureOut">
              <a:rPr lang="pt-BR" smtClean="0"/>
              <a:pPr/>
              <a:t>06/05/2011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B0BE-01CD-4B34-B25C-60C84C456F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5544-4998-46C0-8C76-AC4076B1DCF7}" type="datetimeFigureOut">
              <a:rPr lang="pt-BR" smtClean="0"/>
              <a:pPr/>
              <a:t>06/05/2011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B0BE-01CD-4B34-B25C-60C84C456F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5544-4998-46C0-8C76-AC4076B1DCF7}" type="datetimeFigureOut">
              <a:rPr lang="pt-BR" smtClean="0"/>
              <a:pPr/>
              <a:t>06/05/2011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B0BE-01CD-4B34-B25C-60C84C456F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5544-4998-46C0-8C76-AC4076B1DCF7}" type="datetimeFigureOut">
              <a:rPr lang="pt-BR" smtClean="0"/>
              <a:pPr/>
              <a:t>06/05/2011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B0BE-01CD-4B34-B25C-60C84C456F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5544-4998-46C0-8C76-AC4076B1DCF7}" type="datetimeFigureOut">
              <a:rPr lang="pt-BR" smtClean="0"/>
              <a:pPr/>
              <a:t>06/05/2011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B0BE-01CD-4B34-B25C-60C84C456F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85544-4998-46C0-8C76-AC4076B1DCF7}" type="datetimeFigureOut">
              <a:rPr lang="pt-BR" smtClean="0"/>
              <a:pPr/>
              <a:t>06/05/2011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4B0BE-01CD-4B34-B25C-60C84C456F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liente\Videos\Record%20News%20Rural%20famlias%20trocam%20lixo%20por%20comida%20no%20Paran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Adequação</a:t>
            </a:r>
            <a:r>
              <a:rPr lang="en-US" dirty="0" smtClean="0"/>
              <a:t> </a:t>
            </a:r>
            <a:r>
              <a:rPr lang="en-US" dirty="0" err="1" smtClean="0"/>
              <a:t>ambiental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propriedade</a:t>
            </a:r>
            <a:r>
              <a:rPr lang="en-US" dirty="0" smtClean="0"/>
              <a:t> rural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Prof. </a:t>
            </a:r>
            <a:r>
              <a:rPr lang="en-US" dirty="0" err="1"/>
              <a:t>L</a:t>
            </a:r>
            <a:r>
              <a:rPr lang="en-US" dirty="0" err="1" smtClean="0"/>
              <a:t>uciane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err="1" smtClean="0"/>
              <a:t>Casas</a:t>
            </a:r>
            <a:r>
              <a:rPr lang="en-US" dirty="0" smtClean="0"/>
              <a:t> e ranchos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algn="just"/>
            <a:r>
              <a:rPr lang="en-US" dirty="0" err="1" smtClean="0"/>
              <a:t>Devem</a:t>
            </a:r>
            <a:r>
              <a:rPr lang="en-US" dirty="0" smtClean="0"/>
              <a:t> ser </a:t>
            </a:r>
            <a:r>
              <a:rPr lang="en-US" dirty="0" err="1" smtClean="0"/>
              <a:t>construídos</a:t>
            </a:r>
            <a:r>
              <a:rPr lang="en-US" dirty="0" smtClean="0"/>
              <a:t> </a:t>
            </a:r>
            <a:r>
              <a:rPr lang="en-US" dirty="0" err="1" smtClean="0"/>
              <a:t>fora</a:t>
            </a:r>
            <a:r>
              <a:rPr lang="en-US" dirty="0" smtClean="0"/>
              <a:t> das </a:t>
            </a:r>
            <a:r>
              <a:rPr lang="en-US" dirty="0" err="1" smtClean="0"/>
              <a:t>das</a:t>
            </a:r>
            <a:r>
              <a:rPr lang="en-US" dirty="0" smtClean="0"/>
              <a:t> </a:t>
            </a:r>
            <a:r>
              <a:rPr lang="en-US" dirty="0" err="1" smtClean="0"/>
              <a:t>áreas</a:t>
            </a:r>
            <a:r>
              <a:rPr lang="en-US" dirty="0" smtClean="0"/>
              <a:t> de </a:t>
            </a:r>
            <a:r>
              <a:rPr lang="en-US" dirty="0" err="1" smtClean="0"/>
              <a:t>preservação</a:t>
            </a:r>
            <a:r>
              <a:rPr lang="en-US" dirty="0" smtClean="0"/>
              <a:t> </a:t>
            </a:r>
            <a:r>
              <a:rPr lang="en-US" dirty="0" err="1" smtClean="0"/>
              <a:t>permanente</a:t>
            </a:r>
            <a:r>
              <a:rPr lang="en-US" dirty="0" smtClean="0"/>
              <a:t> e </a:t>
            </a:r>
            <a:r>
              <a:rPr lang="en-US" dirty="0" err="1" smtClean="0"/>
              <a:t>afastados</a:t>
            </a:r>
            <a:r>
              <a:rPr lang="en-US" dirty="0" smtClean="0"/>
              <a:t> dos </a:t>
            </a:r>
            <a:r>
              <a:rPr lang="en-US" dirty="0" err="1" smtClean="0"/>
              <a:t>rios</a:t>
            </a:r>
            <a:r>
              <a:rPr lang="en-US" dirty="0" smtClean="0"/>
              <a:t>,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evitar</a:t>
            </a:r>
            <a:r>
              <a:rPr lang="en-US" dirty="0" smtClean="0"/>
              <a:t> </a:t>
            </a:r>
            <a:r>
              <a:rPr lang="en-US" dirty="0" err="1" smtClean="0"/>
              <a:t>prejuízos</a:t>
            </a:r>
            <a:r>
              <a:rPr lang="en-US" dirty="0" smtClean="0"/>
              <a:t> com </a:t>
            </a:r>
            <a:r>
              <a:rPr lang="en-US" dirty="0" err="1" smtClean="0"/>
              <a:t>enchentes</a:t>
            </a:r>
            <a:r>
              <a:rPr lang="en-US" dirty="0" smtClean="0"/>
              <a:t>, e das </a:t>
            </a:r>
            <a:r>
              <a:rPr lang="en-US" dirty="0" err="1" smtClean="0"/>
              <a:t>encostas</a:t>
            </a:r>
            <a:r>
              <a:rPr lang="en-US" dirty="0" smtClean="0"/>
              <a:t>,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evitar</a:t>
            </a:r>
            <a:r>
              <a:rPr lang="en-US" dirty="0" smtClean="0"/>
              <a:t> </a:t>
            </a:r>
            <a:r>
              <a:rPr lang="en-US" dirty="0" err="1" smtClean="0"/>
              <a:t>prejuízos</a:t>
            </a:r>
            <a:r>
              <a:rPr lang="en-US" dirty="0" smtClean="0"/>
              <a:t> com </a:t>
            </a:r>
            <a:r>
              <a:rPr lang="en-US" dirty="0" err="1" smtClean="0"/>
              <a:t>deslizamentos</a:t>
            </a:r>
            <a:r>
              <a:rPr lang="en-US" dirty="0" smtClean="0"/>
              <a:t>.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3217" y="3257352"/>
            <a:ext cx="4555207" cy="341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pt-BR" dirty="0" smtClean="0"/>
              <a:t>Lixo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525963"/>
          </a:xfrm>
        </p:spPr>
        <p:txBody>
          <a:bodyPr/>
          <a:lstStyle/>
          <a:p>
            <a:r>
              <a:rPr lang="pt-BR" dirty="0" smtClean="0"/>
              <a:t>Os restos orgânicos dos alimentos podem ser aproveitados para alimentação de animais domésticos ou para fabricação de compostos orgânico. </a:t>
            </a:r>
          </a:p>
          <a:p>
            <a:r>
              <a:rPr lang="pt-BR" dirty="0" smtClean="0"/>
              <a:t>Os restos de vidro, metal, plástico e outros, devem ser separados e destinados para a reciclagem.</a:t>
            </a:r>
            <a:endParaRPr lang="pt-BR" dirty="0"/>
          </a:p>
        </p:txBody>
      </p:sp>
      <p:pic>
        <p:nvPicPr>
          <p:cNvPr id="4" name="Imagem 3" descr="estrada-de-lix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1971" y="3749763"/>
            <a:ext cx="3968501" cy="2946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Lixo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3223517"/>
            <a:ext cx="8229600" cy="4525963"/>
          </a:xfrm>
        </p:spPr>
        <p:txBody>
          <a:bodyPr/>
          <a:lstStyle/>
          <a:p>
            <a:pPr algn="just"/>
            <a:r>
              <a:rPr lang="pt-BR" dirty="0" smtClean="0"/>
              <a:t>Os materiais contaminados ou perigosos (pilhas e baterias, embalagens de agrotóxicos, </a:t>
            </a:r>
            <a:r>
              <a:rPr lang="pt-BR" dirty="0" err="1" smtClean="0"/>
              <a:t>etc</a:t>
            </a:r>
            <a:r>
              <a:rPr lang="pt-BR" dirty="0" smtClean="0"/>
              <a:t>) devem ser armazenados em local seguro até serem destinados para depósitos ou locais de coleta e destinação final.</a:t>
            </a:r>
          </a:p>
        </p:txBody>
      </p:sp>
      <p:pic>
        <p:nvPicPr>
          <p:cNvPr id="4" name="Imagem 3" descr="espantalh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2581275" cy="2838450"/>
          </a:xfrm>
          <a:prstGeom prst="rect">
            <a:avLst/>
          </a:prstGeom>
        </p:spPr>
      </p:pic>
      <p:pic>
        <p:nvPicPr>
          <p:cNvPr id="5" name="Imagem 4" descr="Embalagens_de_agrotoxicos_vazi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8864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Experiências que deram certo !!</a:t>
            </a:r>
            <a:endParaRPr lang="pt-BR" dirty="0"/>
          </a:p>
        </p:txBody>
      </p:sp>
      <p:pic>
        <p:nvPicPr>
          <p:cNvPr id="4" name="Record News Rural famlias trocam lixo por comida no Paran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89075" y="1600200"/>
            <a:ext cx="6165850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pt-BR" dirty="0" smtClean="0"/>
              <a:t>Efluentes domésticos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O sistema de tratamento dos efluentes domésticos deve ser instalado em locais seguros, sem riscos de infiltração para o lençol freático ou vazamento para os cursos d’água.</a:t>
            </a:r>
          </a:p>
          <a:p>
            <a:pPr>
              <a:buNone/>
            </a:pPr>
            <a:endParaRPr lang="pt-BR" dirty="0" smtClean="0"/>
          </a:p>
        </p:txBody>
      </p:sp>
      <p:pic>
        <p:nvPicPr>
          <p:cNvPr id="4" name="Imagem 3" descr="fossa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3068960"/>
            <a:ext cx="4830537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 descr="fossa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3154" y="4503361"/>
            <a:ext cx="3471334" cy="2165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 descr="fossa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9355" y="2780928"/>
            <a:ext cx="2745093" cy="1647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Dejetos animais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sz="3000" dirty="0" smtClean="0"/>
              <a:t>Os dejetos de animais (suínos, bovinos, aves, </a:t>
            </a:r>
            <a:r>
              <a:rPr lang="pt-BR" sz="3000" dirty="0" err="1" smtClean="0"/>
              <a:t>etc</a:t>
            </a:r>
            <a:r>
              <a:rPr lang="pt-BR" sz="3000" dirty="0" smtClean="0"/>
              <a:t>), se corretamente armazenados e tratados, podem servir para produção de biogás ou para fabricação de composto orgânico para ser utilizado na agricultura ou silvicultura.</a:t>
            </a:r>
          </a:p>
          <a:p>
            <a:pPr algn="just">
              <a:buNone/>
            </a:pPr>
            <a:endParaRPr lang="pt-BR" dirty="0" smtClean="0"/>
          </a:p>
        </p:txBody>
      </p:sp>
      <p:pic>
        <p:nvPicPr>
          <p:cNvPr id="4" name="Imagem 3" descr="Biodiges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212976"/>
            <a:ext cx="4161860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683568" y="4941168"/>
            <a:ext cx="3922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 smtClean="0"/>
              <a:t>Embrapa Instrumentação Agropecuária</a:t>
            </a:r>
            <a:endParaRPr lang="pt-B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pt-BR" dirty="0" smtClean="0"/>
              <a:t>Sistemas </a:t>
            </a:r>
            <a:r>
              <a:rPr lang="pt-BR" dirty="0" err="1" smtClean="0"/>
              <a:t>agroflorestais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/>
          <a:lstStyle/>
          <a:p>
            <a:pPr algn="just"/>
            <a:r>
              <a:rPr lang="pt-BR" dirty="0" smtClean="0"/>
              <a:t>Na pequena propriedade rural ou posse rural familiar, a adoção de sistemas </a:t>
            </a:r>
            <a:r>
              <a:rPr lang="pt-BR" dirty="0" err="1" smtClean="0"/>
              <a:t>agroflorestais</a:t>
            </a:r>
            <a:r>
              <a:rPr lang="pt-BR" dirty="0" smtClean="0"/>
              <a:t> é uma ótima alternativa para auxiliar na sustentabilidade do imóvel e pode ainda ser utilizada para recuperar </a:t>
            </a:r>
            <a:r>
              <a:rPr lang="pt-BR" dirty="0" err="1" smtClean="0"/>
              <a:t>APPs</a:t>
            </a:r>
            <a:r>
              <a:rPr lang="pt-BR" dirty="0" smtClean="0"/>
              <a:t> e Reserva Legal.</a:t>
            </a:r>
            <a:endParaRPr lang="pt-BR" dirty="0"/>
          </a:p>
        </p:txBody>
      </p:sp>
      <p:pic>
        <p:nvPicPr>
          <p:cNvPr id="4" name="Imagem 3" descr="SAF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2380" y="3356992"/>
            <a:ext cx="4577892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 descr="SAF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56992"/>
            <a:ext cx="2580953" cy="1771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 descr="safGIRAS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50521" y="5122118"/>
            <a:ext cx="2085975" cy="1619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800" dirty="0" smtClean="0"/>
              <a:t>Reserva Particular do Patrimônio Natural  (RPPN)</a:t>
            </a:r>
            <a:endParaRPr lang="pt-BR" sz="3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Os proprietários podem solicitar aos órgãos ambientais estaduais (FATMA) e municipais (secretaria do Meio Ambiente) a criação de Reservas Particulares do Patrimônio Natural (</a:t>
            </a:r>
            <a:r>
              <a:rPr lang="pt-BR" dirty="0" err="1" smtClean="0"/>
              <a:t>RPPNs</a:t>
            </a:r>
            <a:r>
              <a:rPr lang="pt-BR" dirty="0" smtClean="0"/>
              <a:t>) do total ou parte de suas propriedades, especialmente as áreas com vegetação nativa ainda preservadas e que tenham beleza cênica ou importância biológica.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ecuária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Deve</a:t>
            </a:r>
            <a:r>
              <a:rPr lang="en-US" dirty="0" smtClean="0"/>
              <a:t> ser </a:t>
            </a:r>
            <a:r>
              <a:rPr lang="en-US" dirty="0" err="1" smtClean="0"/>
              <a:t>praticada</a:t>
            </a:r>
            <a:r>
              <a:rPr lang="en-US" dirty="0" smtClean="0"/>
              <a:t> </a:t>
            </a:r>
            <a:r>
              <a:rPr lang="en-US" dirty="0" err="1" smtClean="0"/>
              <a:t>fora</a:t>
            </a:r>
            <a:r>
              <a:rPr lang="en-US" dirty="0" smtClean="0"/>
              <a:t> das </a:t>
            </a:r>
            <a:r>
              <a:rPr lang="en-US" dirty="0" err="1" smtClean="0"/>
              <a:t>áreas</a:t>
            </a:r>
            <a:r>
              <a:rPr lang="en-US" dirty="0" smtClean="0"/>
              <a:t> de </a:t>
            </a:r>
            <a:r>
              <a:rPr lang="en-US" dirty="0" err="1" smtClean="0"/>
              <a:t>reserva</a:t>
            </a:r>
            <a:r>
              <a:rPr lang="en-US" dirty="0" smtClean="0"/>
              <a:t> legal e de </a:t>
            </a:r>
            <a:r>
              <a:rPr lang="en-US" dirty="0" err="1" smtClean="0"/>
              <a:t>preservação</a:t>
            </a:r>
            <a:r>
              <a:rPr lang="en-US" dirty="0" smtClean="0"/>
              <a:t> </a:t>
            </a:r>
            <a:r>
              <a:rPr lang="en-US" dirty="0" err="1" smtClean="0"/>
              <a:t>permanente</a:t>
            </a:r>
            <a:r>
              <a:rPr lang="en-US" dirty="0" smtClean="0"/>
              <a:t>. É </a:t>
            </a:r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err="1" smtClean="0"/>
              <a:t>fazer</a:t>
            </a:r>
            <a:r>
              <a:rPr lang="en-US" dirty="0" smtClean="0"/>
              <a:t> </a:t>
            </a:r>
            <a:r>
              <a:rPr lang="en-US" dirty="0" err="1" smtClean="0"/>
              <a:t>cercas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evitar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animais</a:t>
            </a:r>
            <a:r>
              <a:rPr lang="en-US" dirty="0" smtClean="0"/>
              <a:t> </a:t>
            </a:r>
            <a:r>
              <a:rPr lang="en-US" dirty="0" err="1" smtClean="0"/>
              <a:t>entrem</a:t>
            </a:r>
            <a:r>
              <a:rPr lang="en-US" dirty="0" smtClean="0"/>
              <a:t> </a:t>
            </a:r>
            <a:r>
              <a:rPr lang="en-US" dirty="0" err="1" smtClean="0"/>
              <a:t>nessas</a:t>
            </a:r>
            <a:r>
              <a:rPr lang="en-US" dirty="0" smtClean="0"/>
              <a:t> </a:t>
            </a:r>
            <a:r>
              <a:rPr lang="en-US" dirty="0" err="1" smtClean="0"/>
              <a:t>áreas</a:t>
            </a:r>
            <a:r>
              <a:rPr lang="en-US" dirty="0" smtClean="0"/>
              <a:t> de </a:t>
            </a:r>
            <a:r>
              <a:rPr lang="en-US" dirty="0" err="1" smtClean="0"/>
              <a:t>vegetação</a:t>
            </a:r>
            <a:r>
              <a:rPr lang="en-US" dirty="0" smtClean="0"/>
              <a:t> </a:t>
            </a:r>
            <a:r>
              <a:rPr lang="en-US" dirty="0" err="1" smtClean="0"/>
              <a:t>nativa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liente\Desktop\pecuá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595" y="980728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Agricultura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fruticultura</a:t>
            </a: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47657"/>
            <a:ext cx="4905741" cy="369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106493"/>
            <a:ext cx="4051151" cy="303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5796136" y="1484784"/>
            <a:ext cx="33478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 smtClean="0"/>
              <a:t>Deve</a:t>
            </a:r>
            <a:r>
              <a:rPr lang="en-US" sz="2200" dirty="0" smtClean="0"/>
              <a:t> ser </a:t>
            </a:r>
            <a:r>
              <a:rPr lang="en-US" sz="2200" dirty="0" err="1" smtClean="0"/>
              <a:t>praticada</a:t>
            </a:r>
            <a:r>
              <a:rPr lang="en-US" sz="2200" dirty="0" smtClean="0"/>
              <a:t> </a:t>
            </a:r>
            <a:r>
              <a:rPr lang="en-US" sz="2200" dirty="0" err="1" smtClean="0"/>
              <a:t>fora</a:t>
            </a:r>
            <a:r>
              <a:rPr lang="en-US" sz="2200" dirty="0" smtClean="0"/>
              <a:t> </a:t>
            </a:r>
            <a:r>
              <a:rPr lang="en-US" sz="2200" dirty="0" err="1" smtClean="0"/>
              <a:t>da</a:t>
            </a:r>
            <a:r>
              <a:rPr lang="en-US" sz="2200" dirty="0" smtClean="0"/>
              <a:t> </a:t>
            </a:r>
            <a:r>
              <a:rPr lang="en-US" sz="2200" dirty="0" err="1" smtClean="0"/>
              <a:t>reserva</a:t>
            </a:r>
            <a:r>
              <a:rPr lang="en-US" sz="2200" dirty="0" smtClean="0"/>
              <a:t> legal e das </a:t>
            </a:r>
            <a:r>
              <a:rPr lang="en-US" sz="2200" dirty="0" err="1" smtClean="0"/>
              <a:t>áreas</a:t>
            </a:r>
            <a:r>
              <a:rPr lang="en-US" sz="2200" dirty="0" smtClean="0"/>
              <a:t> de </a:t>
            </a:r>
            <a:r>
              <a:rPr lang="en-US" sz="2200" dirty="0" err="1" smtClean="0"/>
              <a:t>preservação</a:t>
            </a:r>
            <a:r>
              <a:rPr lang="en-US" sz="2200" dirty="0" smtClean="0"/>
              <a:t> </a:t>
            </a:r>
            <a:r>
              <a:rPr lang="en-US" sz="2200" dirty="0" err="1" smtClean="0"/>
              <a:t>permanente</a:t>
            </a:r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Silvicultura</a:t>
            </a: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err="1" smtClean="0"/>
              <a:t>Deve</a:t>
            </a:r>
            <a:r>
              <a:rPr lang="en-US" dirty="0" smtClean="0"/>
              <a:t> ser </a:t>
            </a:r>
            <a:r>
              <a:rPr lang="en-US" dirty="0" err="1" smtClean="0"/>
              <a:t>implantada</a:t>
            </a:r>
            <a:r>
              <a:rPr lang="en-US" dirty="0" smtClean="0"/>
              <a:t> for a das </a:t>
            </a:r>
            <a:r>
              <a:rPr lang="en-US" dirty="0" err="1" smtClean="0"/>
              <a:t>áreas</a:t>
            </a:r>
            <a:r>
              <a:rPr lang="en-US" dirty="0" smtClean="0"/>
              <a:t> de </a:t>
            </a:r>
            <a:r>
              <a:rPr lang="en-US" dirty="0" err="1" smtClean="0"/>
              <a:t>preservação</a:t>
            </a:r>
            <a:r>
              <a:rPr lang="en-US" dirty="0" smtClean="0"/>
              <a:t> </a:t>
            </a:r>
            <a:r>
              <a:rPr lang="en-US" dirty="0" err="1" smtClean="0"/>
              <a:t>permanente</a:t>
            </a:r>
            <a:r>
              <a:rPr lang="en-US" dirty="0" smtClean="0"/>
              <a:t>. Se for </a:t>
            </a:r>
            <a:r>
              <a:rPr lang="en-US" dirty="0" err="1" smtClean="0"/>
              <a:t>feita</a:t>
            </a:r>
            <a:r>
              <a:rPr lang="en-US" dirty="0" smtClean="0"/>
              <a:t> com </a:t>
            </a:r>
            <a:r>
              <a:rPr lang="en-US" dirty="0" err="1" smtClean="0"/>
              <a:t>espécies</a:t>
            </a:r>
            <a:r>
              <a:rPr lang="en-US" dirty="0" smtClean="0"/>
              <a:t> </a:t>
            </a:r>
            <a:r>
              <a:rPr lang="en-US" dirty="0" err="1" smtClean="0"/>
              <a:t>nativas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ser </a:t>
            </a:r>
            <a:r>
              <a:rPr lang="en-US" dirty="0" err="1" smtClean="0"/>
              <a:t>feita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restaurar</a:t>
            </a:r>
            <a:r>
              <a:rPr lang="en-US" dirty="0" smtClean="0"/>
              <a:t> a </a:t>
            </a:r>
            <a:r>
              <a:rPr lang="en-US" dirty="0" err="1" smtClean="0"/>
              <a:t>Reserva</a:t>
            </a:r>
            <a:r>
              <a:rPr lang="en-US" dirty="0" smtClean="0"/>
              <a:t> Legal, </a:t>
            </a:r>
            <a:r>
              <a:rPr lang="en-US" dirty="0" err="1" smtClean="0"/>
              <a:t>mas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poderá</a:t>
            </a:r>
            <a:r>
              <a:rPr lang="en-US" dirty="0" smtClean="0"/>
              <a:t> </a:t>
            </a:r>
            <a:r>
              <a:rPr lang="en-US" dirty="0" err="1" smtClean="0"/>
              <a:t>sofrer</a:t>
            </a:r>
            <a:r>
              <a:rPr lang="en-US" dirty="0" smtClean="0"/>
              <a:t> </a:t>
            </a:r>
            <a:r>
              <a:rPr lang="en-US" dirty="0" err="1" smtClean="0"/>
              <a:t>corte</a:t>
            </a:r>
            <a:r>
              <a:rPr lang="en-US" dirty="0" smtClean="0"/>
              <a:t> </a:t>
            </a:r>
            <a:r>
              <a:rPr lang="en-US" dirty="0" err="1" smtClean="0"/>
              <a:t>raso</a:t>
            </a:r>
            <a:r>
              <a:rPr lang="en-US" dirty="0" smtClean="0"/>
              <a:t> no </a:t>
            </a:r>
            <a:r>
              <a:rPr lang="en-US" dirty="0" err="1" smtClean="0"/>
              <a:t>futuro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É </a:t>
            </a:r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err="1" smtClean="0"/>
              <a:t>ocupar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um </a:t>
            </a:r>
            <a:r>
              <a:rPr lang="en-US" dirty="0" err="1" smtClean="0"/>
              <a:t>percentual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propriedade</a:t>
            </a:r>
            <a:r>
              <a:rPr lang="en-US" dirty="0" smtClean="0"/>
              <a:t> com </a:t>
            </a:r>
            <a:r>
              <a:rPr lang="en-US" dirty="0" err="1" smtClean="0"/>
              <a:t>essa</a:t>
            </a:r>
            <a:r>
              <a:rPr lang="en-US" dirty="0" smtClean="0"/>
              <a:t> </a:t>
            </a:r>
            <a:r>
              <a:rPr lang="en-US" dirty="0" err="1" smtClean="0"/>
              <a:t>atividade</a:t>
            </a:r>
            <a:r>
              <a:rPr lang="en-US" dirty="0" smtClean="0"/>
              <a:t> 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torná</a:t>
            </a:r>
            <a:r>
              <a:rPr lang="en-US" dirty="0" smtClean="0"/>
              <a:t>-la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atividade</a:t>
            </a:r>
            <a:r>
              <a:rPr lang="en-US" dirty="0" smtClean="0"/>
              <a:t> </a:t>
            </a:r>
            <a:r>
              <a:rPr lang="en-US" dirty="0" err="1" smtClean="0"/>
              <a:t>única</a:t>
            </a:r>
            <a:r>
              <a:rPr lang="en-US" dirty="0" smtClean="0"/>
              <a:t>, </a:t>
            </a:r>
            <a:r>
              <a:rPr lang="en-US" dirty="0" err="1" smtClean="0"/>
              <a:t>em</a:t>
            </a:r>
            <a:r>
              <a:rPr lang="en-US" dirty="0" smtClean="0"/>
              <a:t> especial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pequena</a:t>
            </a:r>
            <a:r>
              <a:rPr lang="en-US" dirty="0" smtClean="0"/>
              <a:t> </a:t>
            </a:r>
            <a:r>
              <a:rPr lang="en-US" dirty="0" err="1" smtClean="0"/>
              <a:t>propriedade</a:t>
            </a:r>
            <a:r>
              <a:rPr lang="en-US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Silvicultura</a:t>
            </a:r>
            <a:r>
              <a:rPr lang="en-US" dirty="0" smtClean="0"/>
              <a:t> 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16888"/>
            <a:ext cx="7200800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err="1" smtClean="0"/>
              <a:t>Piscicultura</a:t>
            </a: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260848"/>
          </a:xfrm>
        </p:spPr>
        <p:txBody>
          <a:bodyPr/>
          <a:lstStyle/>
          <a:p>
            <a:pPr algn="just"/>
            <a:r>
              <a:rPr lang="en-US" dirty="0" err="1" smtClean="0"/>
              <a:t>Açudes</a:t>
            </a:r>
            <a:r>
              <a:rPr lang="en-US" dirty="0" smtClean="0"/>
              <a:t> e </a:t>
            </a:r>
            <a:r>
              <a:rPr lang="en-US" dirty="0" err="1" smtClean="0"/>
              <a:t>tanques</a:t>
            </a:r>
            <a:r>
              <a:rPr lang="en-US" dirty="0" smtClean="0"/>
              <a:t> de </a:t>
            </a:r>
            <a:r>
              <a:rPr lang="en-US" dirty="0" err="1" smtClean="0"/>
              <a:t>criação</a:t>
            </a:r>
            <a:r>
              <a:rPr lang="en-US" dirty="0" smtClean="0"/>
              <a:t> de </a:t>
            </a:r>
            <a:r>
              <a:rPr lang="en-US" dirty="0" err="1" smtClean="0"/>
              <a:t>peixes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ser </a:t>
            </a:r>
            <a:r>
              <a:rPr lang="en-US" dirty="0" err="1" smtClean="0"/>
              <a:t>construídos</a:t>
            </a:r>
            <a:r>
              <a:rPr lang="en-US" dirty="0" smtClean="0"/>
              <a:t> </a:t>
            </a:r>
            <a:r>
              <a:rPr lang="en-US" dirty="0" err="1" smtClean="0"/>
              <a:t>fora</a:t>
            </a:r>
            <a:r>
              <a:rPr lang="en-US" dirty="0" smtClean="0"/>
              <a:t> dos </a:t>
            </a:r>
            <a:r>
              <a:rPr lang="en-US" dirty="0" err="1" smtClean="0"/>
              <a:t>leitos</a:t>
            </a:r>
            <a:r>
              <a:rPr lang="en-US" dirty="0" smtClean="0"/>
              <a:t> dos </a:t>
            </a:r>
            <a:r>
              <a:rPr lang="en-US" dirty="0" err="1" smtClean="0"/>
              <a:t>rios</a:t>
            </a:r>
            <a:r>
              <a:rPr lang="en-US" dirty="0" smtClean="0"/>
              <a:t> e </a:t>
            </a:r>
            <a:r>
              <a:rPr lang="en-US" dirty="0" err="1" smtClean="0"/>
              <a:t>fora</a:t>
            </a:r>
            <a:r>
              <a:rPr lang="en-US" dirty="0" smtClean="0"/>
              <a:t> das </a:t>
            </a:r>
            <a:r>
              <a:rPr lang="en-US" dirty="0" err="1" smtClean="0"/>
              <a:t>áreas</a:t>
            </a:r>
            <a:r>
              <a:rPr lang="en-US" dirty="0" smtClean="0"/>
              <a:t> de </a:t>
            </a:r>
            <a:r>
              <a:rPr lang="en-US" dirty="0" err="1" smtClean="0"/>
              <a:t>preservação</a:t>
            </a:r>
            <a:r>
              <a:rPr lang="en-US" dirty="0" smtClean="0"/>
              <a:t> </a:t>
            </a:r>
            <a:r>
              <a:rPr lang="en-US" dirty="0" err="1" smtClean="0"/>
              <a:t>permanente</a:t>
            </a:r>
            <a:r>
              <a:rPr lang="en-US" dirty="0" smtClean="0"/>
              <a:t> e </a:t>
            </a:r>
            <a:r>
              <a:rPr lang="en-US" dirty="0" err="1" smtClean="0"/>
              <a:t>reserva</a:t>
            </a:r>
            <a:r>
              <a:rPr lang="en-US" dirty="0" smtClean="0"/>
              <a:t> legal.</a:t>
            </a:r>
          </a:p>
          <a:p>
            <a:pPr algn="just">
              <a:buNone/>
            </a:pPr>
            <a:endParaRPr lang="pt-B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7608" y="2636912"/>
            <a:ext cx="5308848" cy="398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Estradas</a:t>
            </a:r>
            <a:r>
              <a:rPr lang="en-US" dirty="0" smtClean="0"/>
              <a:t> </a:t>
            </a:r>
            <a:r>
              <a:rPr lang="en-US" dirty="0" err="1" smtClean="0"/>
              <a:t>internas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en-US" dirty="0" err="1" smtClean="0"/>
              <a:t>Devem</a:t>
            </a:r>
            <a:r>
              <a:rPr lang="en-US" dirty="0" smtClean="0"/>
              <a:t> ser </a:t>
            </a:r>
            <a:r>
              <a:rPr lang="en-US" dirty="0" err="1" smtClean="0"/>
              <a:t>planejadas</a:t>
            </a:r>
            <a:r>
              <a:rPr lang="en-US" dirty="0" smtClean="0"/>
              <a:t> e </a:t>
            </a:r>
            <a:r>
              <a:rPr lang="en-US" dirty="0" err="1" smtClean="0"/>
              <a:t>construídas</a:t>
            </a:r>
            <a:r>
              <a:rPr lang="en-US" dirty="0" smtClean="0"/>
              <a:t> de </a:t>
            </a:r>
            <a:r>
              <a:rPr lang="en-US" dirty="0" err="1" smtClean="0"/>
              <a:t>acordo</a:t>
            </a:r>
            <a:r>
              <a:rPr lang="en-US" dirty="0" smtClean="0"/>
              <a:t> com as </a:t>
            </a:r>
            <a:r>
              <a:rPr lang="en-US" dirty="0" err="1" smtClean="0"/>
              <a:t>curvas</a:t>
            </a:r>
            <a:r>
              <a:rPr lang="en-US" dirty="0" smtClean="0"/>
              <a:t> de </a:t>
            </a:r>
            <a:r>
              <a:rPr lang="en-US" dirty="0" err="1" smtClean="0"/>
              <a:t>nível</a:t>
            </a:r>
            <a:r>
              <a:rPr lang="en-US" dirty="0" smtClean="0"/>
              <a:t> do </a:t>
            </a:r>
            <a:r>
              <a:rPr lang="en-US" dirty="0" err="1" smtClean="0"/>
              <a:t>terreno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52873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Ecoturismo</a:t>
            </a:r>
            <a:r>
              <a:rPr lang="en-US" dirty="0" smtClean="0"/>
              <a:t> rural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Preservar</a:t>
            </a:r>
            <a:r>
              <a:rPr lang="en-US" dirty="0" smtClean="0"/>
              <a:t> as </a:t>
            </a:r>
            <a:r>
              <a:rPr lang="en-US" dirty="0" err="1" smtClean="0"/>
              <a:t>belezas</a:t>
            </a:r>
            <a:r>
              <a:rPr lang="en-US" dirty="0" smtClean="0"/>
              <a:t> </a:t>
            </a:r>
            <a:r>
              <a:rPr lang="en-US" dirty="0" err="1" smtClean="0"/>
              <a:t>cênicas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cachoeiras</a:t>
            </a:r>
            <a:r>
              <a:rPr lang="en-US" dirty="0" smtClean="0"/>
              <a:t>, </a:t>
            </a:r>
            <a:r>
              <a:rPr lang="en-US" dirty="0" err="1" smtClean="0"/>
              <a:t>serras</a:t>
            </a:r>
            <a:r>
              <a:rPr lang="en-US" dirty="0" smtClean="0"/>
              <a:t>, </a:t>
            </a:r>
            <a:r>
              <a:rPr lang="en-US" dirty="0" err="1" smtClean="0"/>
              <a:t>nascentes</a:t>
            </a:r>
            <a:r>
              <a:rPr lang="en-US" dirty="0" smtClean="0"/>
              <a:t> e </a:t>
            </a:r>
            <a:r>
              <a:rPr lang="en-US" dirty="0" err="1" smtClean="0"/>
              <a:t>rio</a:t>
            </a:r>
            <a:r>
              <a:rPr lang="en-US" dirty="0" smtClean="0"/>
              <a:t> </a:t>
            </a:r>
            <a:r>
              <a:rPr lang="en-US" dirty="0" err="1" smtClean="0"/>
              <a:t>gera</a:t>
            </a:r>
            <a:r>
              <a:rPr lang="en-US" dirty="0" smtClean="0"/>
              <a:t> </a:t>
            </a:r>
            <a:r>
              <a:rPr lang="en-US" dirty="0" err="1" smtClean="0"/>
              <a:t>oportunidades</a:t>
            </a:r>
            <a:r>
              <a:rPr lang="en-US" dirty="0" smtClean="0"/>
              <a:t> de </a:t>
            </a:r>
            <a:r>
              <a:rPr lang="en-US" dirty="0" err="1" smtClean="0"/>
              <a:t>lazer</a:t>
            </a:r>
            <a:r>
              <a:rPr lang="en-US" dirty="0" smtClean="0"/>
              <a:t> e </a:t>
            </a:r>
            <a:r>
              <a:rPr lang="en-US" dirty="0" err="1" smtClean="0"/>
              <a:t>turismo</a:t>
            </a:r>
            <a:r>
              <a:rPr lang="en-US" dirty="0" smtClean="0"/>
              <a:t>, </a:t>
            </a:r>
            <a:r>
              <a:rPr lang="en-US" dirty="0" err="1" smtClean="0"/>
              <a:t>aumentando</a:t>
            </a:r>
            <a:r>
              <a:rPr lang="en-US" dirty="0" smtClean="0"/>
              <a:t> a </a:t>
            </a:r>
            <a:r>
              <a:rPr lang="en-US" dirty="0" err="1" smtClean="0"/>
              <a:t>renda</a:t>
            </a:r>
            <a:r>
              <a:rPr lang="en-US" dirty="0" smtClean="0"/>
              <a:t> do </a:t>
            </a:r>
            <a:r>
              <a:rPr lang="en-US" dirty="0" err="1" smtClean="0"/>
              <a:t>produtor</a:t>
            </a:r>
            <a:r>
              <a:rPr lang="en-US" dirty="0" smtClean="0"/>
              <a:t> rural.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9724" y="3351538"/>
            <a:ext cx="5014724" cy="331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479</Words>
  <Application>Microsoft Office PowerPoint</Application>
  <PresentationFormat>Apresentação na tela (4:3)</PresentationFormat>
  <Paragraphs>34</Paragraphs>
  <Slides>17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Adequação ambiental da propriedade rural</vt:lpstr>
      <vt:lpstr>Pecuária</vt:lpstr>
      <vt:lpstr>Slide 3</vt:lpstr>
      <vt:lpstr>Agricultura ou fruticultura</vt:lpstr>
      <vt:lpstr>Silvicultura </vt:lpstr>
      <vt:lpstr>Silvicultura </vt:lpstr>
      <vt:lpstr>Piscicultura </vt:lpstr>
      <vt:lpstr>Estradas internas</vt:lpstr>
      <vt:lpstr>Ecoturismo rural</vt:lpstr>
      <vt:lpstr>Casas e ranchos</vt:lpstr>
      <vt:lpstr>Lixo </vt:lpstr>
      <vt:lpstr>Lixo </vt:lpstr>
      <vt:lpstr>Experiências que deram certo !!</vt:lpstr>
      <vt:lpstr>Efluentes domésticos</vt:lpstr>
      <vt:lpstr>Dejetos animais</vt:lpstr>
      <vt:lpstr>Sistemas agroflorestais</vt:lpstr>
      <vt:lpstr>Reserva Particular do Patrimônio Natural  (RPPN)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Adequação ambiental da propriedade rural</dc:title>
  <dc:creator>Cliente</dc:creator>
  <cp:lastModifiedBy>Cliente</cp:lastModifiedBy>
  <cp:revision>45</cp:revision>
  <dcterms:created xsi:type="dcterms:W3CDTF">2011-04-15T20:14:56Z</dcterms:created>
  <dcterms:modified xsi:type="dcterms:W3CDTF">2011-05-06T17:55:39Z</dcterms:modified>
</cp:coreProperties>
</file>