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00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tópicosClique para editar os estilos do texto mestre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28/09/16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6F4DF04-AC35-4D5E-84A7-7B043A4B4FDB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85800" y="213048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Fornecimento de água no período crítico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1371600" y="3886200"/>
            <a:ext cx="6399720" cy="17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Luciane Costa de Oliveira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 1"/>
          <p:cNvGraphicFramePr/>
          <p:nvPr/>
        </p:nvGraphicFramePr>
        <p:xfrm>
          <a:off x="457560" y="1600560"/>
          <a:ext cx="8229240" cy="14828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26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Tipos de raízes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Profundidade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Culturas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960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Superficiais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Até 60 cm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Gramíneas e hortaliças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9608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Medianas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Até 1,20 metro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Algodão, cana de açúcar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5263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Profundas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Até 1,80 metro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Frutíferas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560" y="160056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 plantas com raízes rasas e pouco densas deixam de explorar um grande volume de solo e são mais sensíveis à falta de água.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Por isso precisam de um número maior de regas para manter o solo com água disponível para as plantas e compensar as perdas devidas as transpiração.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56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Atenção a profundidade das raízes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Necessidade diária de água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3" name="Table 2"/>
          <p:cNvGraphicFramePr/>
          <p:nvPr/>
        </p:nvGraphicFramePr>
        <p:xfrm>
          <a:off x="457200" y="1600200"/>
          <a:ext cx="8228520" cy="3360960"/>
        </p:xfrm>
        <a:graphic>
          <a:graphicData uri="http://schemas.openxmlformats.org/drawingml/2006/table">
            <a:tbl>
              <a:tblPr/>
              <a:tblGrid>
                <a:gridCol w="1666440"/>
                <a:gridCol w="2160000"/>
                <a:gridCol w="2232000"/>
                <a:gridCol w="2170440"/>
              </a:tblGrid>
              <a:tr h="7714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Culturas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Ciclo de vida        (no dias)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Água necessária total (m3/ha)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Água necessária diária (mm/dia)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Milho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4.600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4,6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Algodão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10.700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5,3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Batata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88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6.690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Arroz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98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10.600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10,9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Feijão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4.500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5,0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Trigo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88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3.780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4,3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57200" y="-993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Período crítico de diferentes culturas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457200" y="1124640"/>
          <a:ext cx="8228520" cy="5610960"/>
        </p:xfrm>
        <a:graphic>
          <a:graphicData uri="http://schemas.openxmlformats.org/drawingml/2006/table">
            <a:tbl>
              <a:tblPr/>
              <a:tblGrid>
                <a:gridCol w="1594440"/>
                <a:gridCol w="6634440"/>
              </a:tblGrid>
              <a:tr h="43164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Cultura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Período crítico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Alface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Durante a formação da cabeça e pouco antes da colheita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Arroz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Época de espigamento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Batata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 floração a colheita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Beterraba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 semanas após o aparecimento dos brotos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Cebola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Floração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Girassol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Formação das flores e amadurecimento dos brotos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Milho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Floração e aparecimento das espigas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Repolho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Durante a formação da cabeça e seu crescimento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Tomate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Floração e crescimento dos frutos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Trigo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Floração e formação dos grãos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Uva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Início da brotação aos crescimento dos bagos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  <a:tr h="4316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Citros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2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Floração e formação dos frutos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Planejando a agricultura irrigada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uso adequado da irrigação requer o conhecimento das relações entre: o solo, a água, a planta e o clima.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uso correto da irrigação irá depender da disponibilidade de água e de mão-de-obra, da medição da vazão e do aproveitamento da água que escoa pelo terreno (açudes).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Planejando a agricultura irrigada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projeto de irrigação visa aumentar a produção, economizar trabalho e água, reduzir estragos no solo, a perda de nutrientes, etc.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Planejando através do conhecimento desses fatores será possível determinar a época do plantio, o período em que a cultura terá mais necessidade de água, a época da colheita, a aplicação de insumos.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Quando as plantas precisam de mais água?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necessidade varia de acordo com a planta e a fase de desenvolvimento em que se encontram;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 germinação e no início do crescimento, a quantidade de água absorvida e transpirada é menor;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Quando as plantas precisam de mais água?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457200" y="1600200"/>
            <a:ext cx="8228520" cy="506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medida que a planta começa a se desenvolver, ela necessita de maior quantidade de água;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Quando atinge o pleno desenvolvimento ela exige o máximo de água;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Durante o ciclo de vida, existe uma fase que a planta tem mais necessidade de água. Essa fase é chamada </a:t>
            </a: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período crítico;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Recomendações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 plantas que produzem sementes e frutos devem receber maiores cuidados na época de floração e no início da frutificação;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 as hortaliças folhosas, como a couve e a alface, por exemplo, e as forrageiras, o fornecimento de água deve ser mantido até o corte ou a colheita;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Recomendações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 as plantas como a batata, mandioca, cenoura, etc... O fornecimento de água deve ser mantido durante todo o tempo de crescimento dos tubérculos;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modo geral, as irrigações devem ser feitas com um volume de água suficiente para umedecer o solo até a profundidade máxima das raízes;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Atenção a profundidade das raízes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Existem plantas com as raízes mais próximas da superfície, como as hortaliças, e outras mais profundas.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Dependendo da profundidade das raízes as plantas podem utilizar maior ou menor quantidade de água no solo.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560" y="1600200"/>
            <a:ext cx="8229240" cy="4996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maior parte das raízes se localizam na camada superficial do solo, próximo ao pé da planta, até uns 30 cm de profundidade, na maioria das culturas.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Nessa zona próximo ao pé a planta consome a água do solo mais rapidamente. A umidade do solo nessa camada diminui mais depressa, por causa da evaporação, que é intensa na superfície. Assim, as plantas vão buscar água em camadas mais profundas.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45756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Atenção a profundidade das raízes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Application>LibreOffice/5.1.4.2$Windows_x86 LibreOffice_project/f99d75f39f1c57ebdd7ffc5f42867c12031db97a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2016-09-28T14:20:57Z</dcterms:modified>
  <cp:revision>2</cp:revision>
  <dc:subject/>
  <dc:title/>
</cp:coreProperties>
</file>