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6C8-0600-4AEF-9D7F-845B06ED2808}" type="datetimeFigureOut">
              <a:rPr lang="pt-BR" smtClean="0"/>
              <a:pPr/>
              <a:t>07/08/2011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D051-6712-41DA-AE2D-8B63A042B7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6C8-0600-4AEF-9D7F-845B06ED2808}" type="datetimeFigureOut">
              <a:rPr lang="pt-BR" smtClean="0"/>
              <a:pPr/>
              <a:t>07/08/2011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D051-6712-41DA-AE2D-8B63A042B7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6C8-0600-4AEF-9D7F-845B06ED2808}" type="datetimeFigureOut">
              <a:rPr lang="pt-BR" smtClean="0"/>
              <a:pPr/>
              <a:t>07/08/2011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D051-6712-41DA-AE2D-8B63A042B7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6C8-0600-4AEF-9D7F-845B06ED2808}" type="datetimeFigureOut">
              <a:rPr lang="pt-BR" smtClean="0"/>
              <a:pPr/>
              <a:t>07/08/2011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D051-6712-41DA-AE2D-8B63A042B7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6C8-0600-4AEF-9D7F-845B06ED2808}" type="datetimeFigureOut">
              <a:rPr lang="pt-BR" smtClean="0"/>
              <a:pPr/>
              <a:t>07/08/2011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D051-6712-41DA-AE2D-8B63A042B7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6C8-0600-4AEF-9D7F-845B06ED2808}" type="datetimeFigureOut">
              <a:rPr lang="pt-BR" smtClean="0"/>
              <a:pPr/>
              <a:t>07/08/2011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D051-6712-41DA-AE2D-8B63A042B7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6C8-0600-4AEF-9D7F-845B06ED2808}" type="datetimeFigureOut">
              <a:rPr lang="pt-BR" smtClean="0"/>
              <a:pPr/>
              <a:t>07/08/2011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D051-6712-41DA-AE2D-8B63A042B7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6C8-0600-4AEF-9D7F-845B06ED2808}" type="datetimeFigureOut">
              <a:rPr lang="pt-BR" smtClean="0"/>
              <a:pPr/>
              <a:t>07/08/2011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D051-6712-41DA-AE2D-8B63A042B7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6C8-0600-4AEF-9D7F-845B06ED2808}" type="datetimeFigureOut">
              <a:rPr lang="pt-BR" smtClean="0"/>
              <a:pPr/>
              <a:t>07/08/2011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D051-6712-41DA-AE2D-8B63A042B7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6C8-0600-4AEF-9D7F-845B06ED2808}" type="datetimeFigureOut">
              <a:rPr lang="pt-BR" smtClean="0"/>
              <a:pPr/>
              <a:t>07/08/2011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D051-6712-41DA-AE2D-8B63A042B7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6C8-0600-4AEF-9D7F-845B06ED2808}" type="datetimeFigureOut">
              <a:rPr lang="pt-BR" smtClean="0"/>
              <a:pPr/>
              <a:t>07/08/2011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D051-6712-41DA-AE2D-8B63A042B7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E6C8-0600-4AEF-9D7F-845B06ED2808}" type="datetimeFigureOut">
              <a:rPr lang="pt-BR" smtClean="0"/>
              <a:pPr/>
              <a:t>07/08/2011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6D051-6712-41DA-AE2D-8B63A042B7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Formação do Solo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Luciane Costa de Oliveira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Solos arenosos e argilosos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Em qualquer clima, os arenitos geralmente originam solos de textura grosseira (arenosa), tem baixa fertilidade, armazenam pouca água e são muito propensos à erosão.</a:t>
            </a:r>
          </a:p>
          <a:p>
            <a:pPr algn="just"/>
            <a:r>
              <a:rPr lang="pt-BR" dirty="0" smtClean="0"/>
              <a:t>Rochas como o basalto originam solos de textura argilosa e com altos teores de ferro, pois são ricas nesse elemento.</a:t>
            </a:r>
          </a:p>
          <a:p>
            <a:pPr algn="just"/>
            <a:r>
              <a:rPr lang="pt-BR" dirty="0" smtClean="0"/>
              <a:t>Solos originados a partir de </a:t>
            </a:r>
            <a:r>
              <a:rPr lang="pt-BR" dirty="0" err="1" smtClean="0"/>
              <a:t>argilitos</a:t>
            </a:r>
            <a:r>
              <a:rPr lang="pt-BR" dirty="0" smtClean="0"/>
              <a:t> apresentarão textura argilosa.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Solos férteis ou pobres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Rochas com  grandes quantidades de elementos nutrientes podem originar solos férteis, aos passo que solos originados de rochas pobres serão inevitavelmente de baixa fertilidade.</a:t>
            </a:r>
          </a:p>
          <a:p>
            <a:pPr algn="just"/>
            <a:r>
              <a:rPr lang="pt-BR" dirty="0" smtClean="0"/>
              <a:t>Solos derivados de arenito possuem baixa fertilidade (Ca, </a:t>
            </a:r>
            <a:r>
              <a:rPr lang="pt-BR" dirty="0" err="1" smtClean="0"/>
              <a:t>Mg</a:t>
            </a:r>
            <a:r>
              <a:rPr lang="pt-BR" dirty="0" smtClean="0"/>
              <a:t>, K) em comparação aos originados de basalto;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 2: Clima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clima exerce influência na formação do solo através da precipitação e temperaturas;</a:t>
            </a:r>
          </a:p>
          <a:p>
            <a:pPr algn="just"/>
            <a:r>
              <a:rPr lang="pt-BR" dirty="0" smtClean="0"/>
              <a:t>Em ambientes extremos, como desertos frios ou quentes, a água está em estado sólido (gelo) ou ausente, o que dificulta ou mesmo impede a formação do solo;</a:t>
            </a:r>
          </a:p>
          <a:p>
            <a:pPr algn="just"/>
            <a:r>
              <a:rPr lang="pt-BR" dirty="0" smtClean="0"/>
              <a:t>Para a formação do solo a água precisa estar no estado líquido;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Clima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Precipitações (chuvas) e temperaturas elevadas favorecem os processos de formação de solos muito </a:t>
            </a:r>
            <a:r>
              <a:rPr lang="pt-BR" dirty="0" err="1" smtClean="0"/>
              <a:t>intemperizados</a:t>
            </a:r>
            <a:r>
              <a:rPr lang="pt-BR" dirty="0" smtClean="0"/>
              <a:t> (alterados em relação a rocha), profundos e pobres, o que resulta em acidez e baixa fertilidade.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maioria dos solos brasileiros são assim.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Clima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Em regiões de baixa precipitação (áridas ou </a:t>
            </a:r>
            <a:r>
              <a:rPr lang="pt-BR" dirty="0" smtClean="0"/>
              <a:t>semi-áridas) os solos são menos </a:t>
            </a:r>
            <a:r>
              <a:rPr lang="pt-BR" dirty="0" err="1" smtClean="0"/>
              <a:t>intemperizados</a:t>
            </a:r>
            <a:r>
              <a:rPr lang="pt-BR" dirty="0" smtClean="0"/>
              <a:t>, mais rasos, de melhor fertilidade e geralmente pedregosos. </a:t>
            </a:r>
            <a:endParaRPr lang="pt-BR" dirty="0" smtClean="0"/>
          </a:p>
          <a:p>
            <a:pPr algn="just"/>
            <a:r>
              <a:rPr lang="pt-BR" dirty="0" smtClean="0"/>
              <a:t>Graças a vegetação escassa, a quantidade de matéria orgânica, adicionada em climas secos, é inferior a dos solos em regiões úmidas.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 3: Relevo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Dependendo do tipo de relevo (plano, inclinado ou abaciado) a água da chuva pode entrar no solo (infiltração), escoar pela superfície (ocasionando erosão) ou se acumulando (formando banhados);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Relevo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Relevos planos, praticamente toda água da chuva entra no solo, propiciando a formação de solos profundos;</a:t>
            </a:r>
          </a:p>
          <a:p>
            <a:pPr algn="just"/>
            <a:r>
              <a:rPr lang="pt-BR" dirty="0" smtClean="0"/>
              <a:t>Relevos inclinados, grande parte da água escorre pela superfície, favorecendo os processos erosivos e dificultando a formação do solo, sendo tais áreas ocupadas por solos rasos;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Relevo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Em relevo abaciado, além das águas da chuva, também recebem aquelas provenientes das áreas inclinadas, tendendo a um acúmulo e favorecendo o aparecimento de banhados (várzeas), onde se formam os solos chamados </a:t>
            </a:r>
            <a:r>
              <a:rPr lang="pt-BR" i="1" u="sng" dirty="0" err="1" smtClean="0"/>
              <a:t>hidromórficos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Relevo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relevos planos podem ocorrer solos rasos quando a região é muito seca e a quantidade de chuvas não é suficiente para a formação de um solo profundo;</a:t>
            </a:r>
          </a:p>
          <a:p>
            <a:r>
              <a:rPr lang="pt-BR" dirty="0" smtClean="0"/>
              <a:t>Também podemos ter solos rasos em regiões planas, mesmo em climas muito chuvosos, quando os solos são desenvolvidos a partir de rochas muito resistentes ao </a:t>
            </a:r>
            <a:r>
              <a:rPr lang="pt-BR" dirty="0" err="1" smtClean="0"/>
              <a:t>intemperismo</a:t>
            </a:r>
            <a:r>
              <a:rPr lang="pt-BR" dirty="0" smtClean="0"/>
              <a:t>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 4: organismos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organismos que vivem no solo (vegetais, minhocas, insetos, fungos, bactérias, etc...) exercem papel muito importante na sua formação, pois atuam na transformação dos constituintes orgânicos e minerais.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É o sustentáculo da vida e todos </a:t>
            </a:r>
            <a:r>
              <a:rPr lang="pt-BR" dirty="0" smtClean="0"/>
              <a:t>os organismos </a:t>
            </a:r>
            <a:r>
              <a:rPr lang="pt-BR" dirty="0" smtClean="0"/>
              <a:t>terrestres dele dependem direta </a:t>
            </a:r>
            <a:r>
              <a:rPr lang="pt-BR" dirty="0" smtClean="0"/>
              <a:t>ou indiretamente</a:t>
            </a:r>
            <a:r>
              <a:rPr lang="pt-BR" dirty="0" smtClean="0"/>
              <a:t>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É um corpo natural que demora para </a:t>
            </a:r>
            <a:r>
              <a:rPr lang="pt-BR" dirty="0" smtClean="0"/>
              <a:t>nascer,  não </a:t>
            </a:r>
            <a:r>
              <a:rPr lang="pt-BR" dirty="0" smtClean="0"/>
              <a:t>se reproduz e morre com facilidade.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 5: tempo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tempo que um solo leva para se formar depende do tipo de rocha, do clima e do relevo;</a:t>
            </a:r>
          </a:p>
          <a:p>
            <a:r>
              <a:rPr lang="pt-BR" dirty="0" smtClean="0"/>
              <a:t>Por exemplo, solos desenvolvidos a partir de quartzitos (rocha rica em quartzo) demoram mais tempo para se formarem do que os solos originados de </a:t>
            </a:r>
            <a:r>
              <a:rPr lang="pt-BR" dirty="0" err="1" smtClean="0"/>
              <a:t>diabásio</a:t>
            </a:r>
            <a:r>
              <a:rPr lang="pt-BR" dirty="0" smtClean="0"/>
              <a:t> (rocha rica em Fe);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Tempo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Em relevos mais inclinados (morros, montanhas), o tempo necessário para formação de um solo é muito mais longo, quando comparado aos relevos planos, uma vez que, nos primeiros a erosão natural é muito maior;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Tempo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Solos mais velhos têm maior quantidade de argila que os jovens, isto porque, no transcorrer do tempo de formação, os minerais primários, herdados da rocha e que fazem parte da fração mais grosseira do solo (areia e </a:t>
            </a:r>
            <a:r>
              <a:rPr lang="pt-BR" dirty="0" err="1" smtClean="0"/>
              <a:t>silte</a:t>
            </a:r>
            <a:r>
              <a:rPr lang="pt-BR" dirty="0" smtClean="0"/>
              <a:t>) vão se transformando em argila (fração mais fina do solo).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Tempo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Quando originados de uma mesma rocha, os solos mais velhos apresentam, usualmente, menor quantidade de nutrientes, os quais são removidos em solução pelas águas das chuvas;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e processos de 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solo resulta da ação simultânea e integrada de </a:t>
            </a:r>
            <a:r>
              <a:rPr lang="pt-BR" u="sng" dirty="0" smtClean="0"/>
              <a:t>fatores</a:t>
            </a:r>
            <a:r>
              <a:rPr lang="pt-BR" dirty="0" smtClean="0"/>
              <a:t> e </a:t>
            </a:r>
            <a:r>
              <a:rPr lang="pt-BR" u="sng" dirty="0" smtClean="0"/>
              <a:t>processos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Fatores: rocha, clima, organismo, relevo e tempo;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Processos: perdas, transformações, transportes e adições;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de 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ação do </a:t>
            </a:r>
            <a:r>
              <a:rPr lang="pt-BR" u="sng" dirty="0" smtClean="0"/>
              <a:t>clima</a:t>
            </a:r>
            <a:r>
              <a:rPr lang="pt-BR" dirty="0" smtClean="0"/>
              <a:t> e dos </a:t>
            </a:r>
            <a:r>
              <a:rPr lang="pt-BR" u="sng" dirty="0" smtClean="0"/>
              <a:t>organismos</a:t>
            </a:r>
            <a:r>
              <a:rPr lang="pt-BR" dirty="0" smtClean="0"/>
              <a:t> que atuam sobre certo </a:t>
            </a:r>
            <a:r>
              <a:rPr lang="pt-BR" u="sng" dirty="0" smtClean="0"/>
              <a:t>material de origem</a:t>
            </a:r>
            <a:r>
              <a:rPr lang="pt-BR" dirty="0" smtClean="0"/>
              <a:t> (rocha), que ocupa determinada paisagem ou </a:t>
            </a:r>
            <a:r>
              <a:rPr lang="pt-BR" u="sng" dirty="0" smtClean="0"/>
              <a:t>relevo</a:t>
            </a:r>
            <a:r>
              <a:rPr lang="pt-BR" dirty="0" smtClean="0"/>
              <a:t>, durante certo período de </a:t>
            </a:r>
            <a:r>
              <a:rPr lang="pt-BR" u="sng" dirty="0" smtClean="0"/>
              <a:t>tempo</a:t>
            </a:r>
            <a:r>
              <a:rPr lang="pt-BR" dirty="0" smtClean="0"/>
              <a:t>, são parte do meio ambiente.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de 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Perdas, transformações, transportes e adições;</a:t>
            </a:r>
          </a:p>
          <a:p>
            <a:pPr algn="just"/>
            <a:r>
              <a:rPr lang="pt-BR" dirty="0" smtClean="0"/>
              <a:t>Esses processos são responsáveis pela transformação da rocha em solo, diferenciando-se desta por ser constituído de uma sucessão vertical de camadas que diferem entre si na cor, espessura, </a:t>
            </a:r>
            <a:r>
              <a:rPr lang="pt-BR" dirty="0" err="1" smtClean="0"/>
              <a:t>granulometria</a:t>
            </a:r>
            <a:r>
              <a:rPr lang="pt-BR" dirty="0" smtClean="0"/>
              <a:t>, conteúdo de matéria orgânica e nutrientes de plantas.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Considerando que todos os solos são formados pela atuação desses processos, como se explica que na natureza existam diversos tipos de solos?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 1: material de origem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É a matéria prima a partir da qual os solos se desenvolvem, podendo ser de natureza mineral (rochas ou sedimentos) ou orgânica (resíduos vegetais).</a:t>
            </a:r>
          </a:p>
          <a:p>
            <a:endParaRPr lang="pt-BR" dirty="0"/>
          </a:p>
          <a:p>
            <a:r>
              <a:rPr lang="pt-BR" dirty="0" smtClean="0"/>
              <a:t>Por ocuparem extensões consideráveis, os materiais rochosos são, sem dúvida, os mais importantes e abrangem os diversos tipos conhecidos de rochas.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Exemplos dos principais tipos de rochas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40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35242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MAGMÁTICAS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METAMÓRFICAS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SEDIMENTARES</a:t>
                      </a:r>
                      <a:endParaRPr lang="pt-BR" sz="2200" dirty="0"/>
                    </a:p>
                  </a:txBody>
                  <a:tcPr/>
                </a:tc>
              </a:tr>
              <a:tr h="835242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GRANITO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GNAISSE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ARENITOS</a:t>
                      </a:r>
                      <a:endParaRPr lang="pt-BR" sz="2200" dirty="0"/>
                    </a:p>
                  </a:txBody>
                  <a:tcPr/>
                </a:tc>
              </a:tr>
              <a:tr h="835242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BASALTO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QUARTZITO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ARGILITOS</a:t>
                      </a:r>
                      <a:endParaRPr lang="pt-BR" sz="2200" dirty="0"/>
                    </a:p>
                  </a:txBody>
                  <a:tcPr/>
                </a:tc>
              </a:tr>
              <a:tr h="835242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DIABÁSIO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XISTOS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CALCÁRIOS</a:t>
                      </a:r>
                      <a:endParaRPr lang="pt-BR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Solos arenosos e argilosos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Uma mesma rocha poderá originar solos muito diferentes.</a:t>
            </a:r>
          </a:p>
          <a:p>
            <a:pPr algn="just"/>
            <a:r>
              <a:rPr lang="pt-BR" dirty="0" smtClean="0"/>
              <a:t>Por exemplo, um granito, em região de clima seco e quente, origina solos rasos e pedregosos, em virtude da reduzida quantidade de chuvas.</a:t>
            </a:r>
          </a:p>
          <a:p>
            <a:pPr algn="just"/>
            <a:r>
              <a:rPr lang="pt-BR" dirty="0" smtClean="0"/>
              <a:t>Já em clima úmido e quente, essa mesma rocha dará origem a solos mais profundos, não pedregosos e mais pobres.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1038</Words>
  <Application>Microsoft Office PowerPoint</Application>
  <PresentationFormat>Apresentação na tela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Formação do Solo</vt:lpstr>
      <vt:lpstr>Solo</vt:lpstr>
      <vt:lpstr>Fatores e processos de formação</vt:lpstr>
      <vt:lpstr>Fatores de formação</vt:lpstr>
      <vt:lpstr>Processos de formação</vt:lpstr>
      <vt:lpstr>?</vt:lpstr>
      <vt:lpstr>Fator 1: material de origem</vt:lpstr>
      <vt:lpstr>Exemplos dos principais tipos de rochas</vt:lpstr>
      <vt:lpstr>Solos arenosos e argilosos</vt:lpstr>
      <vt:lpstr>Solos arenosos e argilosos</vt:lpstr>
      <vt:lpstr>Solos férteis ou pobres</vt:lpstr>
      <vt:lpstr>Fator 2: Clima</vt:lpstr>
      <vt:lpstr>Clima </vt:lpstr>
      <vt:lpstr>Clima </vt:lpstr>
      <vt:lpstr>Fator 3: Relevo</vt:lpstr>
      <vt:lpstr>Relevo </vt:lpstr>
      <vt:lpstr>Relevo </vt:lpstr>
      <vt:lpstr>Relevo </vt:lpstr>
      <vt:lpstr>Fator 4: organismos</vt:lpstr>
      <vt:lpstr>Fator 5: tempo</vt:lpstr>
      <vt:lpstr>Tempo </vt:lpstr>
      <vt:lpstr>Tempo </vt:lpstr>
      <vt:lpstr>Tempo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do Solo</dc:title>
  <dc:creator>Cliente</dc:creator>
  <cp:lastModifiedBy>Cliente</cp:lastModifiedBy>
  <cp:revision>41</cp:revision>
  <dcterms:created xsi:type="dcterms:W3CDTF">2011-08-07T15:36:23Z</dcterms:created>
  <dcterms:modified xsi:type="dcterms:W3CDTF">2011-08-08T03:37:48Z</dcterms:modified>
</cp:coreProperties>
</file>