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8.wmf" ContentType="image/x-wmf"/>
  <Override PartName="/ppt/media/image7.png" ContentType="image/pn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9.jpeg" ContentType="image/jpeg"/>
  <Override PartName="/ppt/media/image20.jpeg" ContentType="image/jpeg"/>
  <Override PartName="/ppt/media/image21.wmf" ContentType="image/x-wmf"/>
  <Override PartName="/ppt/media/image22.jpeg" ContentType="image/jpeg"/>
  <Override PartName="/ppt/media/image24.wmf" ContentType="image/x-wmf"/>
  <Override PartName="/ppt/media/image25.jpeg" ContentType="image/jpeg"/>
  <Override PartName="/ppt/media/image26.jpeg" ContentType="image/jpeg"/>
  <Override PartName="/ppt/media/image27.jpeg" ContentType="image/jpeg"/>
  <Override PartName="/ppt/media/image28.wmf" ContentType="image/x-wmf"/>
  <Override PartName="/ppt/media/image30.jpeg" ContentType="image/jpeg"/>
  <Override PartName="/ppt/media/image31.jpeg" ContentType="image/jpeg"/>
  <Override PartName="/ppt/media/image32.wmf" ContentType="image/x-wmf"/>
  <Override PartName="/ppt/media/image33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6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29/07/16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419A212-F022-4A63-B20C-5D832535587D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 texto mestre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29/07/16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B428CFE-D880-4CC9-B2CE-05BCCB7B789F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29/07/16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9EFC2B4-7191-4909-929E-6B0A1D6A94EA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 texto mestre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 texto mestre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29/07/16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4EDA2C9-9E77-4356-8617-C3947CF99B53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estilo do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os estilos do texto mestre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os estilos do texto mestre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9F42B66-7C84-46F4-AEC9-B86EA11111BE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wmf"/><Relationship Id="rId4" Type="http://schemas.openxmlformats.org/officeDocument/2006/relationships/slideLayout" Target="../slideLayouts/slideLayout4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wmf"/><Relationship Id="rId4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wmf"/><Relationship Id="rId4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Introdução à ciência do solo</a:t>
            </a: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Profª Andréia Patricia Andrade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631080" y="457200"/>
            <a:ext cx="10611720" cy="579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Fase gasosa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ar do solo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9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Espaço vazios: macroporos e microporos 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Oxigênio: essencial para respiração de   raízes  e microrganismos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Fase Sólida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Reserva e fonte de nutrientes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Suporte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Componentes:  Mineral: minerais primários  e secundários e matéria orgânica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Fase líquida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água ou  solução do solo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Nutrientes solúveis para absorção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6" dur="indefinite" restart="never" nodeType="tmRoot">
          <p:childTnLst>
            <p:seq>
              <p:cTn id="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2208240" y="7650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pt-BR" sz="6000" spc="-1" strike="noStrike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ROCHAS DA LITOSFERA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2895480" y="2205000"/>
            <a:ext cx="6400440" cy="3433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Quanto a origem: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MAGMÁTICAS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METAMÓRFICAS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SEDIMENTARES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Picture 9" descr=""/>
          <p:cNvPicPr/>
          <p:nvPr/>
        </p:nvPicPr>
        <p:blipFill>
          <a:blip r:embed="rId1"/>
          <a:stretch/>
        </p:blipFill>
        <p:spPr>
          <a:xfrm>
            <a:off x="6120000" y="2448000"/>
            <a:ext cx="5090040" cy="357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8" dur="indefinite" restart="never" nodeType="tmRoot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1981080" y="2376000"/>
            <a:ext cx="8229240" cy="4077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Origem: consolidação (solidificação) do magma (~lava)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INTRUSIVAS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magma consolida no interior da crosta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EXTRUSIVAS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magma consolida sobre a superfície da crosta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8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62" name="" descr=""/>
          <p:cNvPicPr/>
          <p:nvPr/>
        </p:nvPicPr>
        <p:blipFill>
          <a:blip r:embed="rId1"/>
          <a:stretch/>
        </p:blipFill>
        <p:spPr>
          <a:xfrm>
            <a:off x="1981080" y="419040"/>
            <a:ext cx="8229600" cy="82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0" dur="indefinite" restart="never" nodeType="tmRoot">
          <p:childTnLst>
            <p:seq>
              <p:cTn id="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Basaltos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64" name="Picture 10" descr=""/>
          <p:cNvPicPr/>
          <p:nvPr/>
        </p:nvPicPr>
        <p:blipFill>
          <a:blip r:embed="rId1"/>
          <a:stretch/>
        </p:blipFill>
        <p:spPr>
          <a:xfrm>
            <a:off x="1774800" y="3429000"/>
            <a:ext cx="2952360" cy="2952360"/>
          </a:xfrm>
          <a:prstGeom prst="rect">
            <a:avLst/>
          </a:prstGeom>
          <a:ln>
            <a:noFill/>
          </a:ln>
        </p:spPr>
      </p:pic>
      <p:pic>
        <p:nvPicPr>
          <p:cNvPr id="265" name="Picture 12" descr=""/>
          <p:cNvPicPr/>
          <p:nvPr/>
        </p:nvPicPr>
        <p:blipFill>
          <a:blip r:embed="rId2"/>
          <a:stretch/>
        </p:blipFill>
        <p:spPr>
          <a:xfrm>
            <a:off x="2063880" y="404640"/>
            <a:ext cx="2376000" cy="2160360"/>
          </a:xfrm>
          <a:prstGeom prst="rect">
            <a:avLst/>
          </a:prstGeom>
          <a:ln>
            <a:noFill/>
          </a:ln>
        </p:spPr>
      </p:pic>
      <p:sp>
        <p:nvSpPr>
          <p:cNvPr id="266" name="CustomShape 2"/>
          <p:cNvSpPr/>
          <p:nvPr/>
        </p:nvSpPr>
        <p:spPr>
          <a:xfrm>
            <a:off x="5016600" y="4437000"/>
            <a:ext cx="532728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143000" indent="-228240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Composição: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indent="-228240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Plagioclásios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indent="-228240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Piroxênios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3"/>
          <a:stretch/>
        </p:blipFill>
        <p:spPr>
          <a:xfrm>
            <a:off x="4863960" y="546120"/>
            <a:ext cx="5054760" cy="367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2" dur="indefinite" restart="never" nodeType="tmRoot">
          <p:childTnLst>
            <p:seq>
              <p:cTn id="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609480" y="1600200"/>
            <a:ext cx="53845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Granitos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69" name="Picture 9" descr=""/>
          <p:cNvPicPr/>
          <p:nvPr/>
        </p:nvPicPr>
        <p:blipFill>
          <a:blip r:embed="rId1"/>
          <a:stretch/>
        </p:blipFill>
        <p:spPr>
          <a:xfrm>
            <a:off x="2208240" y="3068640"/>
            <a:ext cx="2736360" cy="3024000"/>
          </a:xfrm>
          <a:prstGeom prst="rect">
            <a:avLst/>
          </a:prstGeom>
          <a:ln>
            <a:noFill/>
          </a:ln>
        </p:spPr>
      </p:pic>
      <p:pic>
        <p:nvPicPr>
          <p:cNvPr id="270" name="Picture 11" descr=""/>
          <p:cNvPicPr/>
          <p:nvPr/>
        </p:nvPicPr>
        <p:blipFill>
          <a:blip r:embed="rId2"/>
          <a:stretch/>
        </p:blipFill>
        <p:spPr>
          <a:xfrm>
            <a:off x="3935520" y="333360"/>
            <a:ext cx="2808000" cy="2592000"/>
          </a:xfrm>
          <a:prstGeom prst="rect">
            <a:avLst/>
          </a:prstGeom>
          <a:ln>
            <a:noFill/>
          </a:ln>
        </p:spPr>
      </p:pic>
      <p:sp>
        <p:nvSpPr>
          <p:cNvPr id="271" name="CustomShape 2"/>
          <p:cNvSpPr/>
          <p:nvPr/>
        </p:nvSpPr>
        <p:spPr>
          <a:xfrm>
            <a:off x="6959520" y="620640"/>
            <a:ext cx="3455640" cy="19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143000" indent="-228240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Rocha magmática intrusiva, composta de quartzo, feldspatos, micas e anfibólios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3"/>
          <a:stretch/>
        </p:blipFill>
        <p:spPr>
          <a:xfrm>
            <a:off x="6883560" y="3060720"/>
            <a:ext cx="3238560" cy="2654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4" dur="indefinite" restart="never" nodeType="tmRoot">
          <p:childTnLst>
            <p:seq>
              <p:cTn id="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4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METAMÓRFICAS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1981080" y="1268280"/>
            <a:ext cx="8229240" cy="525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685800" indent="-228240" algn="ctr"/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Metamorfismo de rochas pré-existentes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Agentes:   pressão e temperaturas elevadas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8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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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8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Pressão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Temperatura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8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1200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º C --------------&gt; 200ºC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8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Metamorfismo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8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8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Características: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8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Rochas originais alteram constituição e morfologia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8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971720" y="1071360"/>
            <a:ext cx="8291160" cy="3294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</a:pPr>
            <a:r>
              <a:rPr b="1" lang="pt-BR" sz="2800" spc="-1" strike="noStrike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Mármore –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rocha metamórfica originada de calcário exposto a altas temperaturas e pressão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76" name="Picture 2" descr=""/>
          <p:cNvPicPr/>
          <p:nvPr/>
        </p:nvPicPr>
        <p:blipFill>
          <a:blip r:embed="rId1"/>
          <a:stretch/>
        </p:blipFill>
        <p:spPr>
          <a:xfrm>
            <a:off x="4102200" y="2605680"/>
            <a:ext cx="3326040" cy="2506680"/>
          </a:xfrm>
          <a:prstGeom prst="rect">
            <a:avLst/>
          </a:prstGeom>
          <a:ln>
            <a:noFill/>
          </a:ln>
        </p:spPr>
      </p:pic>
      <p:pic>
        <p:nvPicPr>
          <p:cNvPr id="277" name="Picture 4" descr=""/>
          <p:cNvPicPr/>
          <p:nvPr/>
        </p:nvPicPr>
        <p:blipFill>
          <a:blip r:embed="rId2"/>
          <a:stretch/>
        </p:blipFill>
        <p:spPr>
          <a:xfrm>
            <a:off x="418320" y="2605680"/>
            <a:ext cx="3362040" cy="2506680"/>
          </a:xfrm>
          <a:prstGeom prst="rect">
            <a:avLst/>
          </a:prstGeom>
          <a:ln>
            <a:noFill/>
          </a:ln>
        </p:spPr>
      </p:pic>
      <p:pic>
        <p:nvPicPr>
          <p:cNvPr id="278" name="Picture 6" descr=""/>
          <p:cNvPicPr/>
          <p:nvPr/>
        </p:nvPicPr>
        <p:blipFill>
          <a:blip r:embed="rId3"/>
          <a:stretch/>
        </p:blipFill>
        <p:spPr>
          <a:xfrm>
            <a:off x="7750080" y="2605680"/>
            <a:ext cx="3402720" cy="246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1345320" y="2016000"/>
            <a:ext cx="9875160" cy="4109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Originadas por processos de sedimentação 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Sedimentos químicos, orgânicos, </a:t>
            </a: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clásticos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(fragmentos)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Origem: Erosão ---&gt; transporte ---&gt; deposição ---&gt; consolidação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Agentes: vento e água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8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8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Características comuns: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8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Rochas estratificadas em camadas: plano-paralela,  cruzada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8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1"/>
          <a:stretch/>
        </p:blipFill>
        <p:spPr>
          <a:xfrm>
            <a:off x="1981080" y="419040"/>
            <a:ext cx="8229600" cy="82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0" dur="indefinite" restart="never" nodeType="tmRoot">
          <p:childTnLst>
            <p:seq>
              <p:cTn id="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1981080" y="476280"/>
            <a:ext cx="8229240" cy="5649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Rochas sedimentares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82" name="Picture 4" descr=""/>
          <p:cNvPicPr/>
          <p:nvPr/>
        </p:nvPicPr>
        <p:blipFill>
          <a:blip r:embed="rId1"/>
          <a:stretch/>
        </p:blipFill>
        <p:spPr>
          <a:xfrm>
            <a:off x="3143160" y="1197000"/>
            <a:ext cx="5976720" cy="439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2" dur="indefinite" restart="never" nodeType="tmRoot">
          <p:childTnLst>
            <p:seq>
              <p:cTn id="5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609480" y="1600200"/>
            <a:ext cx="53845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Arenitos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84" name="Picture 8" descr=""/>
          <p:cNvPicPr/>
          <p:nvPr/>
        </p:nvPicPr>
        <p:blipFill>
          <a:blip r:embed="rId1"/>
          <a:stretch/>
        </p:blipFill>
        <p:spPr>
          <a:xfrm>
            <a:off x="2351160" y="765000"/>
            <a:ext cx="2665080" cy="2015640"/>
          </a:xfrm>
          <a:prstGeom prst="rect">
            <a:avLst/>
          </a:prstGeom>
          <a:ln>
            <a:noFill/>
          </a:ln>
        </p:spPr>
      </p:pic>
      <p:pic>
        <p:nvPicPr>
          <p:cNvPr id="285" name="Picture 10" descr=""/>
          <p:cNvPicPr/>
          <p:nvPr/>
        </p:nvPicPr>
        <p:blipFill>
          <a:blip r:embed="rId2"/>
          <a:stretch/>
        </p:blipFill>
        <p:spPr>
          <a:xfrm>
            <a:off x="2063880" y="3789360"/>
            <a:ext cx="2736360" cy="2015640"/>
          </a:xfrm>
          <a:prstGeom prst="rect">
            <a:avLst/>
          </a:prstGeom>
          <a:ln>
            <a:noFill/>
          </a:ln>
        </p:spPr>
      </p:pic>
      <p:pic>
        <p:nvPicPr>
          <p:cNvPr id="286" name="" descr=""/>
          <p:cNvPicPr/>
          <p:nvPr/>
        </p:nvPicPr>
        <p:blipFill>
          <a:blip r:embed="rId3"/>
          <a:srcRect l="3533" t="21382" r="48307" b="19425"/>
          <a:stretch/>
        </p:blipFill>
        <p:spPr>
          <a:xfrm>
            <a:off x="4940280" y="1117440"/>
            <a:ext cx="4597560" cy="474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4" dur="indefinite" restart="never" nodeType="tmRoot">
          <p:childTnLst>
            <p:seq>
              <p:cTn id="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" descr=""/>
          <p:cNvPicPr/>
          <p:nvPr/>
        </p:nvPicPr>
        <p:blipFill>
          <a:blip r:embed="rId1"/>
          <a:stretch/>
        </p:blipFill>
        <p:spPr>
          <a:xfrm>
            <a:off x="2135520" y="289440"/>
            <a:ext cx="7957080" cy="630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1523880" y="0"/>
            <a:ext cx="9143640" cy="259920"/>
          </a:xfrm>
          <a:prstGeom prst="rect">
            <a:avLst/>
          </a:prstGeom>
          <a:gradFill>
            <a:gsLst>
              <a:gs pos="0">
                <a:srgbClr val="000097">
                  <a:alpha val="50000"/>
                </a:srgbClr>
              </a:gs>
              <a:gs pos="50000">
                <a:srgbClr val="0000d6"/>
              </a:gs>
              <a:gs pos="100000">
                <a:srgbClr val="0000ff"/>
              </a:gs>
            </a:gsLst>
            <a:lin ang="5400000"/>
          </a:gradFill>
          <a:ln w="9360">
            <a:solidFill>
              <a:schemeClr val="accent1">
                <a:lumMod val="60000"/>
                <a:lumOff val="40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88" name="Picture 11" descr=""/>
          <p:cNvPicPr/>
          <p:nvPr/>
        </p:nvPicPr>
        <p:blipFill>
          <a:blip r:embed="rId1"/>
          <a:srcRect l="0" t="6313" r="0" b="4968"/>
          <a:stretch/>
        </p:blipFill>
        <p:spPr>
          <a:xfrm>
            <a:off x="2581200" y="1247760"/>
            <a:ext cx="7017840" cy="4957560"/>
          </a:xfrm>
          <a:prstGeom prst="rect">
            <a:avLst/>
          </a:prstGeom>
          <a:ln>
            <a:noFill/>
          </a:ln>
        </p:spPr>
      </p:pic>
      <p:sp>
        <p:nvSpPr>
          <p:cNvPr id="289" name="CustomShape 2"/>
          <p:cNvSpPr/>
          <p:nvPr/>
        </p:nvSpPr>
        <p:spPr>
          <a:xfrm>
            <a:off x="1518840" y="6597360"/>
            <a:ext cx="9143640" cy="260280"/>
          </a:xfrm>
          <a:prstGeom prst="rect">
            <a:avLst/>
          </a:prstGeom>
          <a:gradFill>
            <a:gsLst>
              <a:gs pos="0">
                <a:srgbClr val="000097">
                  <a:alpha val="50000"/>
                </a:srgbClr>
              </a:gs>
              <a:gs pos="50000">
                <a:srgbClr val="0000d6"/>
              </a:gs>
              <a:gs pos="100000">
                <a:srgbClr val="0000ff"/>
              </a:gs>
            </a:gsLst>
            <a:lin ang="16200000"/>
          </a:gradFill>
          <a:ln w="9360">
            <a:solidFill>
              <a:srgbClr val="c2ffa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3"/>
          <p:cNvSpPr/>
          <p:nvPr/>
        </p:nvSpPr>
        <p:spPr>
          <a:xfrm>
            <a:off x="1847880" y="785880"/>
            <a:ext cx="6335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Mapa Geológico de Santa Catarina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7836120" y="6194520"/>
            <a:ext cx="2032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Veiga et al. (2012)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5"/>
          <p:cNvSpPr/>
          <p:nvPr/>
        </p:nvSpPr>
        <p:spPr>
          <a:xfrm>
            <a:off x="1631880" y="284040"/>
            <a:ext cx="6337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Material de Origem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6" dur="indefinite" restart="never" nodeType="tmRoot">
          <p:childTnLst>
            <p:seq>
              <p:cTn id="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133720" y="838080"/>
            <a:ext cx="716256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pt-BR" sz="3000" spc="-1" strike="noStrike" u="sng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Conceitos de Solo</a:t>
            </a:r>
            <a:r>
              <a:rPr b="1" i="1" lang="pt-BR" sz="3000" spc="-1" strike="noStrike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1119240" y="1518120"/>
            <a:ext cx="8381520" cy="520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76280" indent="-475920" algn="just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Meio de crescimento das plantas, cuja reservas de alimentos para a mesma deverá ser aumentada pela adição de adubos e cujas propriedades desfavoráveis  deverão ser corrigidas.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76280" indent="-475920"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 natural, organizado, fruto da ação combinada dos fatores de formação (Material de Origem, Clima, Organismos Vivos, Relevo, Tempo...) que sustenta a vida nos ecossistemas terrestres;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76280" indent="-475920" algn="just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3505320" y="1981080"/>
            <a:ext cx="5181120" cy="3962160"/>
          </a:xfrm>
          <a:prstGeom prst="ellipse">
            <a:avLst/>
          </a:prstGeom>
          <a:solidFill>
            <a:srgbClr val="996633"/>
          </a:solidFill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Line 2"/>
          <p:cNvSpPr/>
          <p:nvPr/>
        </p:nvSpPr>
        <p:spPr>
          <a:xfrm>
            <a:off x="3124080" y="1828800"/>
            <a:ext cx="914400" cy="457200"/>
          </a:xfrm>
          <a:prstGeom prst="line">
            <a:avLst/>
          </a:prstGeom>
          <a:ln w="76320">
            <a:solidFill>
              <a:srgbClr val="00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Line 3"/>
          <p:cNvSpPr/>
          <p:nvPr/>
        </p:nvSpPr>
        <p:spPr>
          <a:xfrm flipV="1">
            <a:off x="2852640" y="5124240"/>
            <a:ext cx="847440" cy="571680"/>
          </a:xfrm>
          <a:prstGeom prst="line">
            <a:avLst/>
          </a:prstGeom>
          <a:ln w="76320">
            <a:solidFill>
              <a:srgbClr val="00ff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Line 4"/>
          <p:cNvSpPr/>
          <p:nvPr/>
        </p:nvSpPr>
        <p:spPr>
          <a:xfrm flipH="1">
            <a:off x="8008920" y="1888920"/>
            <a:ext cx="898200" cy="488880"/>
          </a:xfrm>
          <a:prstGeom prst="line">
            <a:avLst/>
          </a:prstGeom>
          <a:ln w="76320">
            <a:solidFill>
              <a:srgbClr val="ff99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Line 5"/>
          <p:cNvSpPr/>
          <p:nvPr/>
        </p:nvSpPr>
        <p:spPr>
          <a:xfrm flipH="1" flipV="1">
            <a:off x="8308800" y="5327280"/>
            <a:ext cx="907920" cy="470160"/>
          </a:xfrm>
          <a:prstGeom prst="line">
            <a:avLst/>
          </a:prstGeom>
          <a:ln w="76320">
            <a:solidFill>
              <a:srgbClr val="ddddd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Line 6"/>
          <p:cNvSpPr/>
          <p:nvPr/>
        </p:nvSpPr>
        <p:spPr>
          <a:xfrm>
            <a:off x="6092280" y="860400"/>
            <a:ext cx="6840" cy="1022040"/>
          </a:xfrm>
          <a:prstGeom prst="line">
            <a:avLst/>
          </a:prstGeom>
          <a:ln w="76320">
            <a:solidFill>
              <a:srgbClr val="ff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7"/>
          <p:cNvSpPr/>
          <p:nvPr/>
        </p:nvSpPr>
        <p:spPr>
          <a:xfrm>
            <a:off x="5568120" y="206280"/>
            <a:ext cx="1128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ff99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8"/>
          <p:cNvSpPr/>
          <p:nvPr/>
        </p:nvSpPr>
        <p:spPr>
          <a:xfrm>
            <a:off x="1988280" y="1185840"/>
            <a:ext cx="21790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Organismos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9"/>
          <p:cNvSpPr/>
          <p:nvPr/>
        </p:nvSpPr>
        <p:spPr>
          <a:xfrm>
            <a:off x="1905120" y="5683320"/>
            <a:ext cx="19807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66ff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Materiais parentais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10"/>
          <p:cNvSpPr/>
          <p:nvPr/>
        </p:nvSpPr>
        <p:spPr>
          <a:xfrm>
            <a:off x="8325360" y="1262160"/>
            <a:ext cx="13194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ff99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Relevo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11"/>
          <p:cNvSpPr/>
          <p:nvPr/>
        </p:nvSpPr>
        <p:spPr>
          <a:xfrm>
            <a:off x="8617320" y="5834160"/>
            <a:ext cx="13194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ddddd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12"/>
          <p:cNvSpPr/>
          <p:nvPr/>
        </p:nvSpPr>
        <p:spPr>
          <a:xfrm>
            <a:off x="4214880" y="2714760"/>
            <a:ext cx="1066320" cy="685440"/>
          </a:xfrm>
          <a:prstGeom prst="rect">
            <a:avLst/>
          </a:prstGeom>
          <a:solidFill>
            <a:srgbClr val="ffffff"/>
          </a:solidFill>
          <a:ln w="76320">
            <a:solidFill>
              <a:srgbClr val="9966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3"/>
          <p:cNvSpPr/>
          <p:nvPr/>
        </p:nvSpPr>
        <p:spPr>
          <a:xfrm>
            <a:off x="4214880" y="3629160"/>
            <a:ext cx="1066320" cy="685440"/>
          </a:xfrm>
          <a:prstGeom prst="rect">
            <a:avLst/>
          </a:prstGeom>
          <a:solidFill>
            <a:srgbClr val="ff99cc"/>
          </a:solidFill>
          <a:ln w="76320">
            <a:solidFill>
              <a:srgbClr val="9966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14"/>
          <p:cNvSpPr/>
          <p:nvPr/>
        </p:nvSpPr>
        <p:spPr>
          <a:xfrm>
            <a:off x="4214880" y="4543560"/>
            <a:ext cx="1066320" cy="685440"/>
          </a:xfrm>
          <a:prstGeom prst="rect">
            <a:avLst/>
          </a:prstGeom>
          <a:solidFill>
            <a:srgbClr val="ffff99"/>
          </a:solidFill>
          <a:ln w="76320">
            <a:solidFill>
              <a:srgbClr val="9966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15"/>
          <p:cNvSpPr/>
          <p:nvPr/>
        </p:nvSpPr>
        <p:spPr>
          <a:xfrm>
            <a:off x="5586480" y="2714760"/>
            <a:ext cx="1066320" cy="685440"/>
          </a:xfrm>
          <a:prstGeom prst="rect">
            <a:avLst/>
          </a:prstGeom>
          <a:solidFill>
            <a:srgbClr val="ffcc99"/>
          </a:solidFill>
          <a:ln w="76320">
            <a:solidFill>
              <a:srgbClr val="9966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16"/>
          <p:cNvSpPr/>
          <p:nvPr/>
        </p:nvSpPr>
        <p:spPr>
          <a:xfrm>
            <a:off x="5586480" y="3629160"/>
            <a:ext cx="1066320" cy="685440"/>
          </a:xfrm>
          <a:prstGeom prst="rect">
            <a:avLst/>
          </a:prstGeom>
          <a:solidFill>
            <a:srgbClr val="ccffcc"/>
          </a:solidFill>
          <a:ln w="76320">
            <a:solidFill>
              <a:srgbClr val="9966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17"/>
          <p:cNvSpPr/>
          <p:nvPr/>
        </p:nvSpPr>
        <p:spPr>
          <a:xfrm>
            <a:off x="5586480" y="4543560"/>
            <a:ext cx="1066320" cy="685440"/>
          </a:xfrm>
          <a:prstGeom prst="rect">
            <a:avLst/>
          </a:prstGeom>
          <a:solidFill>
            <a:schemeClr val="accent1"/>
          </a:solidFill>
          <a:ln w="76320">
            <a:solidFill>
              <a:srgbClr val="9966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18"/>
          <p:cNvSpPr/>
          <p:nvPr/>
        </p:nvSpPr>
        <p:spPr>
          <a:xfrm>
            <a:off x="6881760" y="2714760"/>
            <a:ext cx="1066320" cy="685440"/>
          </a:xfrm>
          <a:prstGeom prst="rect">
            <a:avLst/>
          </a:prstGeom>
          <a:solidFill>
            <a:srgbClr val="ccffff"/>
          </a:solidFill>
          <a:ln w="76320">
            <a:solidFill>
              <a:srgbClr val="9966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19"/>
          <p:cNvSpPr/>
          <p:nvPr/>
        </p:nvSpPr>
        <p:spPr>
          <a:xfrm>
            <a:off x="6881760" y="3552840"/>
            <a:ext cx="1066320" cy="685440"/>
          </a:xfrm>
          <a:prstGeom prst="rect">
            <a:avLst/>
          </a:prstGeom>
          <a:solidFill>
            <a:schemeClr val="folHlink"/>
          </a:solidFill>
          <a:ln w="76320">
            <a:solidFill>
              <a:srgbClr val="9966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0"/>
          <p:cNvSpPr/>
          <p:nvPr/>
        </p:nvSpPr>
        <p:spPr>
          <a:xfrm>
            <a:off x="6881760" y="4543560"/>
            <a:ext cx="1066320" cy="685440"/>
          </a:xfrm>
          <a:prstGeom prst="rect">
            <a:avLst/>
          </a:prstGeom>
          <a:solidFill>
            <a:srgbClr val="99ccff"/>
          </a:solidFill>
          <a:ln w="76320">
            <a:solidFill>
              <a:srgbClr val="9966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21"/>
          <p:cNvSpPr/>
          <p:nvPr/>
        </p:nvSpPr>
        <p:spPr>
          <a:xfrm>
            <a:off x="5397480" y="2057400"/>
            <a:ext cx="1089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 descr=""/>
          <p:cNvPicPr/>
          <p:nvPr/>
        </p:nvPicPr>
        <p:blipFill>
          <a:blip r:embed="rId1"/>
          <a:stretch/>
        </p:blipFill>
        <p:spPr>
          <a:xfrm>
            <a:off x="2567520" y="1477800"/>
            <a:ext cx="6840360" cy="4110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"/>
          <p:cNvPicPr/>
          <p:nvPr/>
        </p:nvPicPr>
        <p:blipFill>
          <a:blip r:embed="rId1"/>
          <a:stretch/>
        </p:blipFill>
        <p:spPr>
          <a:xfrm>
            <a:off x="3805200" y="260640"/>
            <a:ext cx="4581000" cy="1104480"/>
          </a:xfrm>
          <a:prstGeom prst="rect">
            <a:avLst/>
          </a:prstGeom>
          <a:ln>
            <a:noFill/>
          </a:ln>
        </p:spPr>
      </p:pic>
      <p:pic>
        <p:nvPicPr>
          <p:cNvPr id="224" name="Picture 3" descr=""/>
          <p:cNvPicPr/>
          <p:nvPr/>
        </p:nvPicPr>
        <p:blipFill>
          <a:blip r:embed="rId2"/>
          <a:stretch/>
        </p:blipFill>
        <p:spPr>
          <a:xfrm>
            <a:off x="3126600" y="1365840"/>
            <a:ext cx="6352920" cy="438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Funções do solo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Sustentar as plantas, fornecer água, nutrientes para as raízes;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Purificação da água;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Reciclagem de nutrientes: conversão em matéria orgânica;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Habitat e casa para os organismos: 1 grama de solo por conter milhões de organismos vivos e mortos;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 para edificações: fornecer material (tijolos, madeira) para construções;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6469560" y="6488280"/>
            <a:ext cx="5562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Figura 1. </a:t>
            </a: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Representação das fases do solo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6621840" y="1913040"/>
            <a:ext cx="5189040" cy="4443120"/>
          </a:xfrm>
          <a:prstGeom prst="rect">
            <a:avLst/>
          </a:prstGeom>
          <a:noFill/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3"/>
          <p:cNvSpPr/>
          <p:nvPr/>
        </p:nvSpPr>
        <p:spPr>
          <a:xfrm>
            <a:off x="7123680" y="4173480"/>
            <a:ext cx="2315880" cy="1914120"/>
          </a:xfrm>
          <a:custGeom>
            <a:avLst/>
            <a:gdLst/>
            <a:ahLst/>
            <a:rect l="l" t="t" r="r" b="b"/>
            <a:pathLst>
              <a:path w="2147" h="1414">
                <a:moveTo>
                  <a:pt x="744" y="63"/>
                </a:moveTo>
                <a:lnTo>
                  <a:pt x="714" y="61"/>
                </a:lnTo>
                <a:lnTo>
                  <a:pt x="688" y="60"/>
                </a:lnTo>
                <a:lnTo>
                  <a:pt x="638" y="57"/>
                </a:lnTo>
                <a:lnTo>
                  <a:pt x="590" y="54"/>
                </a:lnTo>
                <a:lnTo>
                  <a:pt x="546" y="49"/>
                </a:lnTo>
                <a:lnTo>
                  <a:pt x="503" y="43"/>
                </a:lnTo>
                <a:lnTo>
                  <a:pt x="460" y="34"/>
                </a:lnTo>
                <a:lnTo>
                  <a:pt x="414" y="23"/>
                </a:lnTo>
                <a:lnTo>
                  <a:pt x="363" y="6"/>
                </a:lnTo>
                <a:lnTo>
                  <a:pt x="337" y="8"/>
                </a:lnTo>
                <a:lnTo>
                  <a:pt x="313" y="8"/>
                </a:lnTo>
                <a:lnTo>
                  <a:pt x="291" y="8"/>
                </a:lnTo>
                <a:lnTo>
                  <a:pt x="270" y="8"/>
                </a:lnTo>
                <a:lnTo>
                  <a:pt x="251" y="8"/>
                </a:lnTo>
                <a:lnTo>
                  <a:pt x="233" y="6"/>
                </a:lnTo>
                <a:lnTo>
                  <a:pt x="201" y="5"/>
                </a:lnTo>
                <a:lnTo>
                  <a:pt x="174" y="3"/>
                </a:lnTo>
                <a:lnTo>
                  <a:pt x="152" y="0"/>
                </a:lnTo>
                <a:lnTo>
                  <a:pt x="132" y="0"/>
                </a:lnTo>
                <a:lnTo>
                  <a:pt x="116" y="0"/>
                </a:lnTo>
                <a:lnTo>
                  <a:pt x="103" y="3"/>
                </a:lnTo>
                <a:lnTo>
                  <a:pt x="91" y="8"/>
                </a:lnTo>
                <a:lnTo>
                  <a:pt x="79" y="17"/>
                </a:lnTo>
                <a:lnTo>
                  <a:pt x="70" y="28"/>
                </a:lnTo>
                <a:lnTo>
                  <a:pt x="60" y="43"/>
                </a:lnTo>
                <a:lnTo>
                  <a:pt x="49" y="63"/>
                </a:lnTo>
                <a:lnTo>
                  <a:pt x="36" y="87"/>
                </a:lnTo>
                <a:lnTo>
                  <a:pt x="22" y="117"/>
                </a:lnTo>
                <a:lnTo>
                  <a:pt x="10" y="204"/>
                </a:lnTo>
                <a:lnTo>
                  <a:pt x="6" y="246"/>
                </a:lnTo>
                <a:lnTo>
                  <a:pt x="1" y="287"/>
                </a:lnTo>
                <a:lnTo>
                  <a:pt x="0" y="328"/>
                </a:lnTo>
                <a:lnTo>
                  <a:pt x="0" y="369"/>
                </a:lnTo>
                <a:lnTo>
                  <a:pt x="3" y="407"/>
                </a:lnTo>
                <a:lnTo>
                  <a:pt x="8" y="444"/>
                </a:lnTo>
                <a:lnTo>
                  <a:pt x="18" y="480"/>
                </a:lnTo>
                <a:lnTo>
                  <a:pt x="31" y="514"/>
                </a:lnTo>
                <a:lnTo>
                  <a:pt x="49" y="546"/>
                </a:lnTo>
                <a:lnTo>
                  <a:pt x="70" y="576"/>
                </a:lnTo>
                <a:lnTo>
                  <a:pt x="97" y="603"/>
                </a:lnTo>
                <a:lnTo>
                  <a:pt x="113" y="616"/>
                </a:lnTo>
                <a:lnTo>
                  <a:pt x="130" y="628"/>
                </a:lnTo>
                <a:lnTo>
                  <a:pt x="148" y="640"/>
                </a:lnTo>
                <a:lnTo>
                  <a:pt x="167" y="650"/>
                </a:lnTo>
                <a:lnTo>
                  <a:pt x="189" y="661"/>
                </a:lnTo>
                <a:lnTo>
                  <a:pt x="212" y="670"/>
                </a:lnTo>
                <a:lnTo>
                  <a:pt x="217" y="688"/>
                </a:lnTo>
                <a:lnTo>
                  <a:pt x="223" y="704"/>
                </a:lnTo>
                <a:lnTo>
                  <a:pt x="227" y="717"/>
                </a:lnTo>
                <a:lnTo>
                  <a:pt x="233" y="729"/>
                </a:lnTo>
                <a:lnTo>
                  <a:pt x="237" y="739"/>
                </a:lnTo>
                <a:lnTo>
                  <a:pt x="241" y="746"/>
                </a:lnTo>
                <a:lnTo>
                  <a:pt x="251" y="760"/>
                </a:lnTo>
                <a:lnTo>
                  <a:pt x="262" y="770"/>
                </a:lnTo>
                <a:lnTo>
                  <a:pt x="276" y="783"/>
                </a:lnTo>
                <a:lnTo>
                  <a:pt x="284" y="790"/>
                </a:lnTo>
                <a:lnTo>
                  <a:pt x="292" y="799"/>
                </a:lnTo>
                <a:lnTo>
                  <a:pt x="302" y="810"/>
                </a:lnTo>
                <a:lnTo>
                  <a:pt x="313" y="822"/>
                </a:lnTo>
                <a:lnTo>
                  <a:pt x="331" y="869"/>
                </a:lnTo>
                <a:lnTo>
                  <a:pt x="350" y="918"/>
                </a:lnTo>
                <a:lnTo>
                  <a:pt x="358" y="942"/>
                </a:lnTo>
                <a:lnTo>
                  <a:pt x="366" y="966"/>
                </a:lnTo>
                <a:lnTo>
                  <a:pt x="372" y="991"/>
                </a:lnTo>
                <a:lnTo>
                  <a:pt x="376" y="1015"/>
                </a:lnTo>
                <a:lnTo>
                  <a:pt x="377" y="1024"/>
                </a:lnTo>
                <a:lnTo>
                  <a:pt x="379" y="1035"/>
                </a:lnTo>
                <a:lnTo>
                  <a:pt x="380" y="1047"/>
                </a:lnTo>
                <a:lnTo>
                  <a:pt x="382" y="1062"/>
                </a:lnTo>
                <a:lnTo>
                  <a:pt x="386" y="1092"/>
                </a:lnTo>
                <a:lnTo>
                  <a:pt x="390" y="1126"/>
                </a:lnTo>
                <a:lnTo>
                  <a:pt x="395" y="1159"/>
                </a:lnTo>
                <a:lnTo>
                  <a:pt x="401" y="1191"/>
                </a:lnTo>
                <a:lnTo>
                  <a:pt x="405" y="1205"/>
                </a:lnTo>
                <a:lnTo>
                  <a:pt x="408" y="1217"/>
                </a:lnTo>
                <a:lnTo>
                  <a:pt x="411" y="1228"/>
                </a:lnTo>
                <a:lnTo>
                  <a:pt x="415" y="1235"/>
                </a:lnTo>
                <a:lnTo>
                  <a:pt x="425" y="1252"/>
                </a:lnTo>
                <a:lnTo>
                  <a:pt x="433" y="1266"/>
                </a:lnTo>
                <a:lnTo>
                  <a:pt x="441" y="1279"/>
                </a:lnTo>
                <a:lnTo>
                  <a:pt x="451" y="1290"/>
                </a:lnTo>
                <a:lnTo>
                  <a:pt x="460" y="1299"/>
                </a:lnTo>
                <a:lnTo>
                  <a:pt x="469" y="1307"/>
                </a:lnTo>
                <a:lnTo>
                  <a:pt x="489" y="1319"/>
                </a:lnTo>
                <a:lnTo>
                  <a:pt x="510" y="1326"/>
                </a:lnTo>
                <a:lnTo>
                  <a:pt x="535" y="1332"/>
                </a:lnTo>
                <a:lnTo>
                  <a:pt x="561" y="1339"/>
                </a:lnTo>
                <a:lnTo>
                  <a:pt x="592" y="1346"/>
                </a:lnTo>
                <a:lnTo>
                  <a:pt x="649" y="1358"/>
                </a:lnTo>
                <a:lnTo>
                  <a:pt x="705" y="1369"/>
                </a:lnTo>
                <a:lnTo>
                  <a:pt x="762" y="1378"/>
                </a:lnTo>
                <a:lnTo>
                  <a:pt x="819" y="1386"/>
                </a:lnTo>
                <a:lnTo>
                  <a:pt x="933" y="1399"/>
                </a:lnTo>
                <a:lnTo>
                  <a:pt x="1047" y="1414"/>
                </a:lnTo>
                <a:lnTo>
                  <a:pt x="1192" y="1408"/>
                </a:lnTo>
                <a:lnTo>
                  <a:pt x="1338" y="1404"/>
                </a:lnTo>
                <a:lnTo>
                  <a:pt x="1484" y="1398"/>
                </a:lnTo>
                <a:lnTo>
                  <a:pt x="1629" y="1387"/>
                </a:lnTo>
                <a:lnTo>
                  <a:pt x="1644" y="1386"/>
                </a:lnTo>
                <a:lnTo>
                  <a:pt x="1661" y="1384"/>
                </a:lnTo>
                <a:lnTo>
                  <a:pt x="1697" y="1378"/>
                </a:lnTo>
                <a:lnTo>
                  <a:pt x="1735" y="1372"/>
                </a:lnTo>
                <a:lnTo>
                  <a:pt x="1773" y="1364"/>
                </a:lnTo>
                <a:lnTo>
                  <a:pt x="1789" y="1361"/>
                </a:lnTo>
                <a:lnTo>
                  <a:pt x="1806" y="1358"/>
                </a:lnTo>
                <a:lnTo>
                  <a:pt x="1820" y="1354"/>
                </a:lnTo>
                <a:lnTo>
                  <a:pt x="1832" y="1352"/>
                </a:lnTo>
                <a:lnTo>
                  <a:pt x="1844" y="1349"/>
                </a:lnTo>
                <a:lnTo>
                  <a:pt x="1850" y="1348"/>
                </a:lnTo>
                <a:lnTo>
                  <a:pt x="1856" y="1346"/>
                </a:lnTo>
                <a:lnTo>
                  <a:pt x="1857" y="1346"/>
                </a:lnTo>
                <a:lnTo>
                  <a:pt x="1884" y="1337"/>
                </a:lnTo>
                <a:lnTo>
                  <a:pt x="1910" y="1329"/>
                </a:lnTo>
                <a:lnTo>
                  <a:pt x="1937" y="1320"/>
                </a:lnTo>
                <a:lnTo>
                  <a:pt x="1948" y="1313"/>
                </a:lnTo>
                <a:lnTo>
                  <a:pt x="1959" y="1305"/>
                </a:lnTo>
                <a:lnTo>
                  <a:pt x="1970" y="1293"/>
                </a:lnTo>
                <a:lnTo>
                  <a:pt x="1981" y="1281"/>
                </a:lnTo>
                <a:lnTo>
                  <a:pt x="1999" y="1252"/>
                </a:lnTo>
                <a:lnTo>
                  <a:pt x="2016" y="1222"/>
                </a:lnTo>
                <a:lnTo>
                  <a:pt x="2034" y="1194"/>
                </a:lnTo>
                <a:lnTo>
                  <a:pt x="2052" y="1173"/>
                </a:lnTo>
                <a:lnTo>
                  <a:pt x="2072" y="1152"/>
                </a:lnTo>
                <a:lnTo>
                  <a:pt x="2111" y="1111"/>
                </a:lnTo>
                <a:lnTo>
                  <a:pt x="2115" y="1091"/>
                </a:lnTo>
                <a:lnTo>
                  <a:pt x="2119" y="1071"/>
                </a:lnTo>
                <a:lnTo>
                  <a:pt x="2123" y="1054"/>
                </a:lnTo>
                <a:lnTo>
                  <a:pt x="2128" y="1039"/>
                </a:lnTo>
                <a:lnTo>
                  <a:pt x="2133" y="1012"/>
                </a:lnTo>
                <a:lnTo>
                  <a:pt x="2139" y="988"/>
                </a:lnTo>
                <a:lnTo>
                  <a:pt x="2143" y="968"/>
                </a:lnTo>
                <a:lnTo>
                  <a:pt x="2144" y="948"/>
                </a:lnTo>
                <a:lnTo>
                  <a:pt x="2147" y="930"/>
                </a:lnTo>
                <a:lnTo>
                  <a:pt x="2147" y="910"/>
                </a:lnTo>
                <a:lnTo>
                  <a:pt x="2147" y="889"/>
                </a:lnTo>
                <a:lnTo>
                  <a:pt x="2146" y="865"/>
                </a:lnTo>
                <a:lnTo>
                  <a:pt x="2143" y="836"/>
                </a:lnTo>
                <a:lnTo>
                  <a:pt x="2142" y="819"/>
                </a:lnTo>
                <a:lnTo>
                  <a:pt x="2140" y="801"/>
                </a:lnTo>
                <a:lnTo>
                  <a:pt x="2139" y="783"/>
                </a:lnTo>
                <a:lnTo>
                  <a:pt x="2137" y="761"/>
                </a:lnTo>
                <a:lnTo>
                  <a:pt x="2135" y="737"/>
                </a:lnTo>
                <a:lnTo>
                  <a:pt x="2133" y="713"/>
                </a:lnTo>
                <a:lnTo>
                  <a:pt x="2130" y="684"/>
                </a:lnTo>
                <a:lnTo>
                  <a:pt x="2129" y="655"/>
                </a:lnTo>
                <a:lnTo>
                  <a:pt x="2126" y="622"/>
                </a:lnTo>
                <a:lnTo>
                  <a:pt x="2123" y="587"/>
                </a:lnTo>
                <a:lnTo>
                  <a:pt x="2123" y="582"/>
                </a:lnTo>
                <a:lnTo>
                  <a:pt x="2121" y="573"/>
                </a:lnTo>
                <a:lnTo>
                  <a:pt x="2119" y="562"/>
                </a:lnTo>
                <a:lnTo>
                  <a:pt x="2116" y="550"/>
                </a:lnTo>
                <a:lnTo>
                  <a:pt x="2112" y="535"/>
                </a:lnTo>
                <a:lnTo>
                  <a:pt x="2109" y="520"/>
                </a:lnTo>
                <a:lnTo>
                  <a:pt x="2101" y="486"/>
                </a:lnTo>
                <a:lnTo>
                  <a:pt x="2093" y="453"/>
                </a:lnTo>
                <a:lnTo>
                  <a:pt x="2089" y="438"/>
                </a:lnTo>
                <a:lnTo>
                  <a:pt x="2084" y="424"/>
                </a:lnTo>
                <a:lnTo>
                  <a:pt x="2080" y="412"/>
                </a:lnTo>
                <a:lnTo>
                  <a:pt x="2077" y="403"/>
                </a:lnTo>
                <a:lnTo>
                  <a:pt x="2075" y="397"/>
                </a:lnTo>
                <a:lnTo>
                  <a:pt x="2073" y="394"/>
                </a:lnTo>
                <a:lnTo>
                  <a:pt x="2059" y="385"/>
                </a:lnTo>
                <a:lnTo>
                  <a:pt x="2045" y="377"/>
                </a:lnTo>
                <a:lnTo>
                  <a:pt x="2029" y="371"/>
                </a:lnTo>
                <a:lnTo>
                  <a:pt x="2013" y="366"/>
                </a:lnTo>
                <a:lnTo>
                  <a:pt x="1980" y="360"/>
                </a:lnTo>
                <a:lnTo>
                  <a:pt x="1947" y="353"/>
                </a:lnTo>
                <a:lnTo>
                  <a:pt x="1877" y="331"/>
                </a:lnTo>
                <a:lnTo>
                  <a:pt x="1807" y="309"/>
                </a:lnTo>
                <a:lnTo>
                  <a:pt x="1739" y="287"/>
                </a:lnTo>
                <a:lnTo>
                  <a:pt x="1668" y="269"/>
                </a:lnTo>
                <a:lnTo>
                  <a:pt x="1630" y="262"/>
                </a:lnTo>
                <a:lnTo>
                  <a:pt x="1593" y="256"/>
                </a:lnTo>
                <a:lnTo>
                  <a:pt x="1516" y="246"/>
                </a:lnTo>
                <a:lnTo>
                  <a:pt x="1440" y="239"/>
                </a:lnTo>
                <a:lnTo>
                  <a:pt x="1402" y="234"/>
                </a:lnTo>
                <a:lnTo>
                  <a:pt x="1365" y="228"/>
                </a:lnTo>
                <a:lnTo>
                  <a:pt x="1225" y="234"/>
                </a:lnTo>
                <a:lnTo>
                  <a:pt x="1156" y="237"/>
                </a:lnTo>
                <a:lnTo>
                  <a:pt x="1086" y="242"/>
                </a:lnTo>
                <a:lnTo>
                  <a:pt x="1051" y="246"/>
                </a:lnTo>
                <a:lnTo>
                  <a:pt x="1015" y="253"/>
                </a:lnTo>
                <a:lnTo>
                  <a:pt x="941" y="268"/>
                </a:lnTo>
                <a:lnTo>
                  <a:pt x="867" y="283"/>
                </a:lnTo>
                <a:lnTo>
                  <a:pt x="830" y="290"/>
                </a:lnTo>
                <a:lnTo>
                  <a:pt x="794" y="297"/>
                </a:lnTo>
                <a:lnTo>
                  <a:pt x="769" y="318"/>
                </a:lnTo>
                <a:lnTo>
                  <a:pt x="756" y="328"/>
                </a:lnTo>
                <a:lnTo>
                  <a:pt x="744" y="338"/>
                </a:lnTo>
                <a:lnTo>
                  <a:pt x="734" y="342"/>
                </a:lnTo>
                <a:lnTo>
                  <a:pt x="721" y="348"/>
                </a:lnTo>
                <a:lnTo>
                  <a:pt x="698" y="357"/>
                </a:lnTo>
                <a:lnTo>
                  <a:pt x="686" y="360"/>
                </a:lnTo>
                <a:lnTo>
                  <a:pt x="677" y="363"/>
                </a:lnTo>
                <a:lnTo>
                  <a:pt x="671" y="366"/>
                </a:lnTo>
                <a:lnTo>
                  <a:pt x="668" y="366"/>
                </a:lnTo>
                <a:lnTo>
                  <a:pt x="656" y="344"/>
                </a:lnTo>
                <a:lnTo>
                  <a:pt x="649" y="324"/>
                </a:lnTo>
                <a:lnTo>
                  <a:pt x="645" y="304"/>
                </a:lnTo>
                <a:lnTo>
                  <a:pt x="645" y="287"/>
                </a:lnTo>
                <a:lnTo>
                  <a:pt x="647" y="271"/>
                </a:lnTo>
                <a:lnTo>
                  <a:pt x="653" y="254"/>
                </a:lnTo>
                <a:lnTo>
                  <a:pt x="661" y="239"/>
                </a:lnTo>
                <a:lnTo>
                  <a:pt x="671" y="224"/>
                </a:lnTo>
                <a:lnTo>
                  <a:pt x="693" y="193"/>
                </a:lnTo>
                <a:lnTo>
                  <a:pt x="717" y="163"/>
                </a:lnTo>
                <a:lnTo>
                  <a:pt x="739" y="128"/>
                </a:lnTo>
                <a:lnTo>
                  <a:pt x="749" y="110"/>
                </a:lnTo>
                <a:lnTo>
                  <a:pt x="756" y="90"/>
                </a:lnTo>
                <a:lnTo>
                  <a:pt x="741" y="79"/>
                </a:lnTo>
                <a:lnTo>
                  <a:pt x="730" y="72"/>
                </a:lnTo>
                <a:lnTo>
                  <a:pt x="721" y="67"/>
                </a:lnTo>
                <a:lnTo>
                  <a:pt x="718" y="64"/>
                </a:lnTo>
                <a:lnTo>
                  <a:pt x="718" y="63"/>
                </a:lnTo>
                <a:lnTo>
                  <a:pt x="723" y="63"/>
                </a:lnTo>
                <a:lnTo>
                  <a:pt x="731" y="63"/>
                </a:lnTo>
                <a:lnTo>
                  <a:pt x="744" y="63"/>
                </a:lnTo>
                <a:close/>
              </a:path>
            </a:pathLst>
          </a:custGeom>
          <a:solidFill>
            <a:srgbClr val="996633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4"/>
          <p:cNvSpPr/>
          <p:nvPr/>
        </p:nvSpPr>
        <p:spPr>
          <a:xfrm>
            <a:off x="9444600" y="3824280"/>
            <a:ext cx="1388880" cy="2363400"/>
          </a:xfrm>
          <a:custGeom>
            <a:avLst/>
            <a:gdLst/>
            <a:ahLst/>
            <a:rect l="l" t="t" r="r" b="b"/>
            <a:pathLst>
              <a:path w="1290" h="1745">
                <a:moveTo>
                  <a:pt x="59" y="857"/>
                </a:moveTo>
                <a:lnTo>
                  <a:pt x="38" y="877"/>
                </a:lnTo>
                <a:lnTo>
                  <a:pt x="21" y="893"/>
                </a:lnTo>
                <a:lnTo>
                  <a:pt x="10" y="908"/>
                </a:lnTo>
                <a:lnTo>
                  <a:pt x="3" y="922"/>
                </a:lnTo>
                <a:lnTo>
                  <a:pt x="0" y="937"/>
                </a:lnTo>
                <a:lnTo>
                  <a:pt x="0" y="956"/>
                </a:lnTo>
                <a:lnTo>
                  <a:pt x="3" y="978"/>
                </a:lnTo>
                <a:lnTo>
                  <a:pt x="6" y="990"/>
                </a:lnTo>
                <a:lnTo>
                  <a:pt x="10" y="1006"/>
                </a:lnTo>
                <a:lnTo>
                  <a:pt x="169" y="1271"/>
                </a:lnTo>
                <a:lnTo>
                  <a:pt x="248" y="1404"/>
                </a:lnTo>
                <a:lnTo>
                  <a:pt x="330" y="1536"/>
                </a:lnTo>
                <a:lnTo>
                  <a:pt x="333" y="1540"/>
                </a:lnTo>
                <a:lnTo>
                  <a:pt x="340" y="1549"/>
                </a:lnTo>
                <a:lnTo>
                  <a:pt x="348" y="1560"/>
                </a:lnTo>
                <a:lnTo>
                  <a:pt x="359" y="1574"/>
                </a:lnTo>
                <a:lnTo>
                  <a:pt x="372" y="1590"/>
                </a:lnTo>
                <a:lnTo>
                  <a:pt x="386" y="1607"/>
                </a:lnTo>
                <a:lnTo>
                  <a:pt x="417" y="1644"/>
                </a:lnTo>
                <a:lnTo>
                  <a:pt x="446" y="1679"/>
                </a:lnTo>
                <a:lnTo>
                  <a:pt x="461" y="1695"/>
                </a:lnTo>
                <a:lnTo>
                  <a:pt x="474" y="1709"/>
                </a:lnTo>
                <a:lnTo>
                  <a:pt x="485" y="1721"/>
                </a:lnTo>
                <a:lnTo>
                  <a:pt x="495" y="1732"/>
                </a:lnTo>
                <a:lnTo>
                  <a:pt x="503" y="1738"/>
                </a:lnTo>
                <a:lnTo>
                  <a:pt x="507" y="1741"/>
                </a:lnTo>
                <a:lnTo>
                  <a:pt x="521" y="1744"/>
                </a:lnTo>
                <a:lnTo>
                  <a:pt x="535" y="1745"/>
                </a:lnTo>
                <a:lnTo>
                  <a:pt x="561" y="1745"/>
                </a:lnTo>
                <a:lnTo>
                  <a:pt x="588" y="1739"/>
                </a:lnTo>
                <a:lnTo>
                  <a:pt x="614" y="1730"/>
                </a:lnTo>
                <a:lnTo>
                  <a:pt x="641" y="1720"/>
                </a:lnTo>
                <a:lnTo>
                  <a:pt x="666" y="1706"/>
                </a:lnTo>
                <a:lnTo>
                  <a:pt x="689" y="1694"/>
                </a:lnTo>
                <a:lnTo>
                  <a:pt x="712" y="1682"/>
                </a:lnTo>
                <a:lnTo>
                  <a:pt x="797" y="1621"/>
                </a:lnTo>
                <a:lnTo>
                  <a:pt x="883" y="1560"/>
                </a:lnTo>
                <a:lnTo>
                  <a:pt x="967" y="1499"/>
                </a:lnTo>
                <a:lnTo>
                  <a:pt x="1008" y="1467"/>
                </a:lnTo>
                <a:lnTo>
                  <a:pt x="1049" y="1434"/>
                </a:lnTo>
                <a:lnTo>
                  <a:pt x="1061" y="1422"/>
                </a:lnTo>
                <a:lnTo>
                  <a:pt x="1075" y="1408"/>
                </a:lnTo>
                <a:lnTo>
                  <a:pt x="1089" y="1391"/>
                </a:lnTo>
                <a:lnTo>
                  <a:pt x="1102" y="1373"/>
                </a:lnTo>
                <a:lnTo>
                  <a:pt x="1129" y="1332"/>
                </a:lnTo>
                <a:lnTo>
                  <a:pt x="1157" y="1288"/>
                </a:lnTo>
                <a:lnTo>
                  <a:pt x="1185" y="1244"/>
                </a:lnTo>
                <a:lnTo>
                  <a:pt x="1212" y="1200"/>
                </a:lnTo>
                <a:lnTo>
                  <a:pt x="1224" y="1179"/>
                </a:lnTo>
                <a:lnTo>
                  <a:pt x="1237" y="1161"/>
                </a:lnTo>
                <a:lnTo>
                  <a:pt x="1249" y="1142"/>
                </a:lnTo>
                <a:lnTo>
                  <a:pt x="1260" y="1127"/>
                </a:lnTo>
                <a:lnTo>
                  <a:pt x="1273" y="1091"/>
                </a:lnTo>
                <a:lnTo>
                  <a:pt x="1283" y="1057"/>
                </a:lnTo>
                <a:lnTo>
                  <a:pt x="1287" y="1025"/>
                </a:lnTo>
                <a:lnTo>
                  <a:pt x="1290" y="994"/>
                </a:lnTo>
                <a:lnTo>
                  <a:pt x="1288" y="963"/>
                </a:lnTo>
                <a:lnTo>
                  <a:pt x="1284" y="931"/>
                </a:lnTo>
                <a:lnTo>
                  <a:pt x="1278" y="896"/>
                </a:lnTo>
                <a:lnTo>
                  <a:pt x="1270" y="860"/>
                </a:lnTo>
                <a:lnTo>
                  <a:pt x="1233" y="799"/>
                </a:lnTo>
                <a:lnTo>
                  <a:pt x="1196" y="741"/>
                </a:lnTo>
                <a:lnTo>
                  <a:pt x="1160" y="684"/>
                </a:lnTo>
                <a:lnTo>
                  <a:pt x="1125" y="629"/>
                </a:lnTo>
                <a:lnTo>
                  <a:pt x="1089" y="574"/>
                </a:lnTo>
                <a:lnTo>
                  <a:pt x="1051" y="520"/>
                </a:lnTo>
                <a:lnTo>
                  <a:pt x="1011" y="466"/>
                </a:lnTo>
                <a:lnTo>
                  <a:pt x="969" y="413"/>
                </a:lnTo>
                <a:lnTo>
                  <a:pt x="954" y="387"/>
                </a:lnTo>
                <a:lnTo>
                  <a:pt x="939" y="357"/>
                </a:lnTo>
                <a:lnTo>
                  <a:pt x="923" y="322"/>
                </a:lnTo>
                <a:lnTo>
                  <a:pt x="905" y="286"/>
                </a:lnTo>
                <a:lnTo>
                  <a:pt x="869" y="210"/>
                </a:lnTo>
                <a:lnTo>
                  <a:pt x="850" y="172"/>
                </a:lnTo>
                <a:lnTo>
                  <a:pt x="829" y="135"/>
                </a:lnTo>
                <a:lnTo>
                  <a:pt x="805" y="102"/>
                </a:lnTo>
                <a:lnTo>
                  <a:pt x="781" y="72"/>
                </a:lnTo>
                <a:lnTo>
                  <a:pt x="756" y="44"/>
                </a:lnTo>
                <a:lnTo>
                  <a:pt x="742" y="34"/>
                </a:lnTo>
                <a:lnTo>
                  <a:pt x="730" y="23"/>
                </a:lnTo>
                <a:lnTo>
                  <a:pt x="715" y="15"/>
                </a:lnTo>
                <a:lnTo>
                  <a:pt x="701" y="8"/>
                </a:lnTo>
                <a:lnTo>
                  <a:pt x="685" y="3"/>
                </a:lnTo>
                <a:lnTo>
                  <a:pt x="670" y="0"/>
                </a:lnTo>
                <a:lnTo>
                  <a:pt x="655" y="0"/>
                </a:lnTo>
                <a:lnTo>
                  <a:pt x="638" y="2"/>
                </a:lnTo>
                <a:lnTo>
                  <a:pt x="621" y="5"/>
                </a:lnTo>
                <a:lnTo>
                  <a:pt x="603" y="11"/>
                </a:lnTo>
                <a:lnTo>
                  <a:pt x="575" y="34"/>
                </a:lnTo>
                <a:lnTo>
                  <a:pt x="546" y="55"/>
                </a:lnTo>
                <a:lnTo>
                  <a:pt x="518" y="78"/>
                </a:lnTo>
                <a:lnTo>
                  <a:pt x="492" y="103"/>
                </a:lnTo>
                <a:lnTo>
                  <a:pt x="483" y="116"/>
                </a:lnTo>
                <a:lnTo>
                  <a:pt x="476" y="129"/>
                </a:lnTo>
                <a:lnTo>
                  <a:pt x="465" y="161"/>
                </a:lnTo>
                <a:lnTo>
                  <a:pt x="454" y="193"/>
                </a:lnTo>
                <a:lnTo>
                  <a:pt x="447" y="208"/>
                </a:lnTo>
                <a:lnTo>
                  <a:pt x="439" y="222"/>
                </a:lnTo>
                <a:lnTo>
                  <a:pt x="443" y="246"/>
                </a:lnTo>
                <a:lnTo>
                  <a:pt x="446" y="272"/>
                </a:lnTo>
                <a:lnTo>
                  <a:pt x="446" y="296"/>
                </a:lnTo>
                <a:lnTo>
                  <a:pt x="444" y="322"/>
                </a:lnTo>
                <a:lnTo>
                  <a:pt x="442" y="348"/>
                </a:lnTo>
                <a:lnTo>
                  <a:pt x="437" y="374"/>
                </a:lnTo>
                <a:lnTo>
                  <a:pt x="428" y="425"/>
                </a:lnTo>
                <a:lnTo>
                  <a:pt x="414" y="477"/>
                </a:lnTo>
                <a:lnTo>
                  <a:pt x="398" y="527"/>
                </a:lnTo>
                <a:lnTo>
                  <a:pt x="385" y="577"/>
                </a:lnTo>
                <a:lnTo>
                  <a:pt x="373" y="626"/>
                </a:lnTo>
                <a:lnTo>
                  <a:pt x="368" y="638"/>
                </a:lnTo>
                <a:lnTo>
                  <a:pt x="359" y="649"/>
                </a:lnTo>
                <a:lnTo>
                  <a:pt x="348" y="658"/>
                </a:lnTo>
                <a:lnTo>
                  <a:pt x="337" y="667"/>
                </a:lnTo>
                <a:lnTo>
                  <a:pt x="312" y="688"/>
                </a:lnTo>
                <a:lnTo>
                  <a:pt x="290" y="706"/>
                </a:lnTo>
                <a:lnTo>
                  <a:pt x="272" y="723"/>
                </a:lnTo>
                <a:lnTo>
                  <a:pt x="255" y="737"/>
                </a:lnTo>
                <a:lnTo>
                  <a:pt x="240" y="747"/>
                </a:lnTo>
                <a:lnTo>
                  <a:pt x="226" y="758"/>
                </a:lnTo>
                <a:lnTo>
                  <a:pt x="202" y="776"/>
                </a:lnTo>
                <a:lnTo>
                  <a:pt x="176" y="792"/>
                </a:lnTo>
                <a:lnTo>
                  <a:pt x="162" y="799"/>
                </a:lnTo>
                <a:lnTo>
                  <a:pt x="146" y="808"/>
                </a:lnTo>
                <a:lnTo>
                  <a:pt x="130" y="817"/>
                </a:lnTo>
                <a:lnTo>
                  <a:pt x="109" y="829"/>
                </a:lnTo>
                <a:lnTo>
                  <a:pt x="85" y="842"/>
                </a:lnTo>
                <a:lnTo>
                  <a:pt x="59" y="857"/>
                </a:lnTo>
                <a:close/>
              </a:path>
            </a:pathLst>
          </a:custGeom>
          <a:solidFill>
            <a:srgbClr val="cc660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5"/>
          <p:cNvSpPr/>
          <p:nvPr/>
        </p:nvSpPr>
        <p:spPr>
          <a:xfrm>
            <a:off x="7080840" y="4122720"/>
            <a:ext cx="2387160" cy="2041200"/>
          </a:xfrm>
          <a:custGeom>
            <a:avLst/>
            <a:gdLst/>
            <a:ahLst/>
            <a:rect l="l" t="t" r="r" b="b"/>
            <a:pathLst>
              <a:path w="2214" h="1509">
                <a:moveTo>
                  <a:pt x="53" y="76"/>
                </a:moveTo>
                <a:lnTo>
                  <a:pt x="72" y="126"/>
                </a:lnTo>
                <a:lnTo>
                  <a:pt x="78" y="123"/>
                </a:lnTo>
                <a:lnTo>
                  <a:pt x="86" y="120"/>
                </a:lnTo>
                <a:lnTo>
                  <a:pt x="97" y="116"/>
                </a:lnTo>
                <a:lnTo>
                  <a:pt x="110" y="111"/>
                </a:lnTo>
                <a:lnTo>
                  <a:pt x="122" y="107"/>
                </a:lnTo>
                <a:lnTo>
                  <a:pt x="133" y="102"/>
                </a:lnTo>
                <a:lnTo>
                  <a:pt x="142" y="99"/>
                </a:lnTo>
                <a:lnTo>
                  <a:pt x="150" y="95"/>
                </a:lnTo>
                <a:lnTo>
                  <a:pt x="153" y="95"/>
                </a:lnTo>
                <a:lnTo>
                  <a:pt x="163" y="84"/>
                </a:lnTo>
                <a:lnTo>
                  <a:pt x="168" y="76"/>
                </a:lnTo>
                <a:lnTo>
                  <a:pt x="174" y="69"/>
                </a:lnTo>
                <a:lnTo>
                  <a:pt x="156" y="49"/>
                </a:lnTo>
                <a:lnTo>
                  <a:pt x="165" y="73"/>
                </a:lnTo>
                <a:lnTo>
                  <a:pt x="170" y="70"/>
                </a:lnTo>
                <a:lnTo>
                  <a:pt x="164" y="44"/>
                </a:lnTo>
                <a:lnTo>
                  <a:pt x="170" y="72"/>
                </a:lnTo>
                <a:lnTo>
                  <a:pt x="208" y="64"/>
                </a:lnTo>
                <a:lnTo>
                  <a:pt x="199" y="38"/>
                </a:lnTo>
                <a:lnTo>
                  <a:pt x="199" y="66"/>
                </a:lnTo>
                <a:lnTo>
                  <a:pt x="234" y="63"/>
                </a:lnTo>
                <a:lnTo>
                  <a:pt x="268" y="61"/>
                </a:lnTo>
                <a:lnTo>
                  <a:pt x="306" y="58"/>
                </a:lnTo>
                <a:lnTo>
                  <a:pt x="303" y="31"/>
                </a:lnTo>
                <a:lnTo>
                  <a:pt x="302" y="58"/>
                </a:lnTo>
                <a:lnTo>
                  <a:pt x="369" y="61"/>
                </a:lnTo>
                <a:lnTo>
                  <a:pt x="431" y="64"/>
                </a:lnTo>
                <a:lnTo>
                  <a:pt x="491" y="69"/>
                </a:lnTo>
                <a:lnTo>
                  <a:pt x="550" y="75"/>
                </a:lnTo>
                <a:lnTo>
                  <a:pt x="607" y="82"/>
                </a:lnTo>
                <a:lnTo>
                  <a:pt x="665" y="93"/>
                </a:lnTo>
                <a:lnTo>
                  <a:pt x="665" y="66"/>
                </a:lnTo>
                <a:lnTo>
                  <a:pt x="655" y="92"/>
                </a:lnTo>
                <a:lnTo>
                  <a:pt x="714" y="107"/>
                </a:lnTo>
                <a:lnTo>
                  <a:pt x="775" y="126"/>
                </a:lnTo>
                <a:lnTo>
                  <a:pt x="784" y="101"/>
                </a:lnTo>
                <a:lnTo>
                  <a:pt x="765" y="120"/>
                </a:lnTo>
                <a:lnTo>
                  <a:pt x="774" y="126"/>
                </a:lnTo>
                <a:lnTo>
                  <a:pt x="764" y="116"/>
                </a:lnTo>
                <a:lnTo>
                  <a:pt x="768" y="122"/>
                </a:lnTo>
                <a:lnTo>
                  <a:pt x="772" y="131"/>
                </a:lnTo>
                <a:lnTo>
                  <a:pt x="781" y="140"/>
                </a:lnTo>
                <a:lnTo>
                  <a:pt x="786" y="149"/>
                </a:lnTo>
                <a:lnTo>
                  <a:pt x="804" y="130"/>
                </a:lnTo>
                <a:lnTo>
                  <a:pt x="782" y="140"/>
                </a:lnTo>
                <a:lnTo>
                  <a:pt x="779" y="130"/>
                </a:lnTo>
                <a:lnTo>
                  <a:pt x="785" y="148"/>
                </a:lnTo>
                <a:lnTo>
                  <a:pt x="809" y="142"/>
                </a:lnTo>
                <a:lnTo>
                  <a:pt x="785" y="146"/>
                </a:lnTo>
                <a:lnTo>
                  <a:pt x="784" y="151"/>
                </a:lnTo>
                <a:lnTo>
                  <a:pt x="782" y="161"/>
                </a:lnTo>
                <a:lnTo>
                  <a:pt x="807" y="161"/>
                </a:lnTo>
                <a:lnTo>
                  <a:pt x="785" y="151"/>
                </a:lnTo>
                <a:lnTo>
                  <a:pt x="782" y="160"/>
                </a:lnTo>
                <a:lnTo>
                  <a:pt x="778" y="171"/>
                </a:lnTo>
                <a:lnTo>
                  <a:pt x="767" y="190"/>
                </a:lnTo>
                <a:lnTo>
                  <a:pt x="791" y="201"/>
                </a:lnTo>
                <a:lnTo>
                  <a:pt x="772" y="181"/>
                </a:lnTo>
                <a:lnTo>
                  <a:pt x="757" y="202"/>
                </a:lnTo>
                <a:lnTo>
                  <a:pt x="742" y="222"/>
                </a:lnTo>
                <a:lnTo>
                  <a:pt x="726" y="242"/>
                </a:lnTo>
                <a:lnTo>
                  <a:pt x="714" y="259"/>
                </a:lnTo>
                <a:lnTo>
                  <a:pt x="701" y="278"/>
                </a:lnTo>
                <a:lnTo>
                  <a:pt x="699" y="283"/>
                </a:lnTo>
                <a:lnTo>
                  <a:pt x="696" y="294"/>
                </a:lnTo>
                <a:lnTo>
                  <a:pt x="697" y="298"/>
                </a:lnTo>
                <a:lnTo>
                  <a:pt x="697" y="304"/>
                </a:lnTo>
                <a:lnTo>
                  <a:pt x="697" y="316"/>
                </a:lnTo>
                <a:lnTo>
                  <a:pt x="696" y="339"/>
                </a:lnTo>
                <a:lnTo>
                  <a:pt x="696" y="350"/>
                </a:lnTo>
                <a:lnTo>
                  <a:pt x="699" y="360"/>
                </a:lnTo>
                <a:lnTo>
                  <a:pt x="700" y="369"/>
                </a:lnTo>
                <a:lnTo>
                  <a:pt x="704" y="379"/>
                </a:lnTo>
                <a:lnTo>
                  <a:pt x="708" y="388"/>
                </a:lnTo>
                <a:lnTo>
                  <a:pt x="720" y="397"/>
                </a:lnTo>
                <a:lnTo>
                  <a:pt x="720" y="398"/>
                </a:lnTo>
                <a:lnTo>
                  <a:pt x="725" y="403"/>
                </a:lnTo>
                <a:lnTo>
                  <a:pt x="733" y="407"/>
                </a:lnTo>
                <a:lnTo>
                  <a:pt x="743" y="412"/>
                </a:lnTo>
                <a:lnTo>
                  <a:pt x="752" y="414"/>
                </a:lnTo>
                <a:lnTo>
                  <a:pt x="761" y="417"/>
                </a:lnTo>
                <a:lnTo>
                  <a:pt x="770" y="417"/>
                </a:lnTo>
                <a:lnTo>
                  <a:pt x="779" y="414"/>
                </a:lnTo>
                <a:lnTo>
                  <a:pt x="786" y="412"/>
                </a:lnTo>
                <a:lnTo>
                  <a:pt x="793" y="409"/>
                </a:lnTo>
                <a:lnTo>
                  <a:pt x="802" y="403"/>
                </a:lnTo>
                <a:lnTo>
                  <a:pt x="816" y="394"/>
                </a:lnTo>
                <a:lnTo>
                  <a:pt x="827" y="382"/>
                </a:lnTo>
                <a:lnTo>
                  <a:pt x="839" y="369"/>
                </a:lnTo>
                <a:lnTo>
                  <a:pt x="852" y="360"/>
                </a:lnTo>
                <a:lnTo>
                  <a:pt x="834" y="341"/>
                </a:lnTo>
                <a:lnTo>
                  <a:pt x="843" y="365"/>
                </a:lnTo>
                <a:lnTo>
                  <a:pt x="850" y="362"/>
                </a:lnTo>
                <a:lnTo>
                  <a:pt x="841" y="336"/>
                </a:lnTo>
                <a:lnTo>
                  <a:pt x="841" y="363"/>
                </a:lnTo>
                <a:lnTo>
                  <a:pt x="852" y="362"/>
                </a:lnTo>
                <a:lnTo>
                  <a:pt x="848" y="335"/>
                </a:lnTo>
                <a:lnTo>
                  <a:pt x="850" y="362"/>
                </a:lnTo>
                <a:lnTo>
                  <a:pt x="910" y="351"/>
                </a:lnTo>
                <a:lnTo>
                  <a:pt x="972" y="342"/>
                </a:lnTo>
                <a:lnTo>
                  <a:pt x="1033" y="333"/>
                </a:lnTo>
                <a:lnTo>
                  <a:pt x="1097" y="327"/>
                </a:lnTo>
                <a:lnTo>
                  <a:pt x="1104" y="325"/>
                </a:lnTo>
                <a:lnTo>
                  <a:pt x="1127" y="318"/>
                </a:lnTo>
                <a:lnTo>
                  <a:pt x="1144" y="312"/>
                </a:lnTo>
                <a:lnTo>
                  <a:pt x="1159" y="307"/>
                </a:lnTo>
                <a:lnTo>
                  <a:pt x="1171" y="304"/>
                </a:lnTo>
                <a:lnTo>
                  <a:pt x="1161" y="280"/>
                </a:lnTo>
                <a:lnTo>
                  <a:pt x="1161" y="307"/>
                </a:lnTo>
                <a:lnTo>
                  <a:pt x="1171" y="306"/>
                </a:lnTo>
                <a:lnTo>
                  <a:pt x="1179" y="304"/>
                </a:lnTo>
                <a:lnTo>
                  <a:pt x="1194" y="306"/>
                </a:lnTo>
                <a:lnTo>
                  <a:pt x="1203" y="307"/>
                </a:lnTo>
                <a:lnTo>
                  <a:pt x="1212" y="309"/>
                </a:lnTo>
                <a:lnTo>
                  <a:pt x="1225" y="309"/>
                </a:lnTo>
                <a:lnTo>
                  <a:pt x="1240" y="310"/>
                </a:lnTo>
                <a:lnTo>
                  <a:pt x="1258" y="310"/>
                </a:lnTo>
                <a:lnTo>
                  <a:pt x="1281" y="310"/>
                </a:lnTo>
                <a:lnTo>
                  <a:pt x="1307" y="309"/>
                </a:lnTo>
                <a:lnTo>
                  <a:pt x="1324" y="309"/>
                </a:lnTo>
                <a:lnTo>
                  <a:pt x="1342" y="307"/>
                </a:lnTo>
                <a:lnTo>
                  <a:pt x="1341" y="280"/>
                </a:lnTo>
                <a:lnTo>
                  <a:pt x="1341" y="307"/>
                </a:lnTo>
                <a:lnTo>
                  <a:pt x="1430" y="310"/>
                </a:lnTo>
                <a:lnTo>
                  <a:pt x="1519" y="312"/>
                </a:lnTo>
                <a:lnTo>
                  <a:pt x="1606" y="315"/>
                </a:lnTo>
                <a:lnTo>
                  <a:pt x="1694" y="321"/>
                </a:lnTo>
                <a:lnTo>
                  <a:pt x="1715" y="324"/>
                </a:lnTo>
                <a:lnTo>
                  <a:pt x="1733" y="328"/>
                </a:lnTo>
                <a:lnTo>
                  <a:pt x="1733" y="301"/>
                </a:lnTo>
                <a:lnTo>
                  <a:pt x="1723" y="325"/>
                </a:lnTo>
                <a:lnTo>
                  <a:pt x="1762" y="338"/>
                </a:lnTo>
                <a:lnTo>
                  <a:pt x="1800" y="350"/>
                </a:lnTo>
                <a:lnTo>
                  <a:pt x="1810" y="351"/>
                </a:lnTo>
                <a:lnTo>
                  <a:pt x="1843" y="362"/>
                </a:lnTo>
                <a:lnTo>
                  <a:pt x="1868" y="366"/>
                </a:lnTo>
                <a:lnTo>
                  <a:pt x="1893" y="371"/>
                </a:lnTo>
                <a:lnTo>
                  <a:pt x="1920" y="376"/>
                </a:lnTo>
                <a:lnTo>
                  <a:pt x="1948" y="382"/>
                </a:lnTo>
                <a:lnTo>
                  <a:pt x="1948" y="354"/>
                </a:lnTo>
                <a:lnTo>
                  <a:pt x="1938" y="379"/>
                </a:lnTo>
                <a:lnTo>
                  <a:pt x="1966" y="386"/>
                </a:lnTo>
                <a:lnTo>
                  <a:pt x="1992" y="394"/>
                </a:lnTo>
                <a:lnTo>
                  <a:pt x="2017" y="404"/>
                </a:lnTo>
                <a:lnTo>
                  <a:pt x="2037" y="415"/>
                </a:lnTo>
                <a:lnTo>
                  <a:pt x="2051" y="423"/>
                </a:lnTo>
                <a:lnTo>
                  <a:pt x="2063" y="432"/>
                </a:lnTo>
                <a:lnTo>
                  <a:pt x="2088" y="450"/>
                </a:lnTo>
                <a:lnTo>
                  <a:pt x="2098" y="424"/>
                </a:lnTo>
                <a:lnTo>
                  <a:pt x="2080" y="444"/>
                </a:lnTo>
                <a:lnTo>
                  <a:pt x="2091" y="453"/>
                </a:lnTo>
                <a:lnTo>
                  <a:pt x="2099" y="459"/>
                </a:lnTo>
                <a:lnTo>
                  <a:pt x="2105" y="464"/>
                </a:lnTo>
                <a:lnTo>
                  <a:pt x="2112" y="468"/>
                </a:lnTo>
                <a:lnTo>
                  <a:pt x="2126" y="445"/>
                </a:lnTo>
                <a:lnTo>
                  <a:pt x="2105" y="461"/>
                </a:lnTo>
                <a:lnTo>
                  <a:pt x="2113" y="477"/>
                </a:lnTo>
                <a:lnTo>
                  <a:pt x="2122" y="499"/>
                </a:lnTo>
                <a:lnTo>
                  <a:pt x="2127" y="521"/>
                </a:lnTo>
                <a:lnTo>
                  <a:pt x="2151" y="511"/>
                </a:lnTo>
                <a:lnTo>
                  <a:pt x="2126" y="511"/>
                </a:lnTo>
                <a:lnTo>
                  <a:pt x="2130" y="532"/>
                </a:lnTo>
                <a:lnTo>
                  <a:pt x="2131" y="555"/>
                </a:lnTo>
                <a:lnTo>
                  <a:pt x="2133" y="579"/>
                </a:lnTo>
                <a:lnTo>
                  <a:pt x="2133" y="625"/>
                </a:lnTo>
                <a:lnTo>
                  <a:pt x="2131" y="672"/>
                </a:lnTo>
                <a:lnTo>
                  <a:pt x="2133" y="695"/>
                </a:lnTo>
                <a:lnTo>
                  <a:pt x="2136" y="717"/>
                </a:lnTo>
                <a:lnTo>
                  <a:pt x="2138" y="739"/>
                </a:lnTo>
                <a:lnTo>
                  <a:pt x="2141" y="749"/>
                </a:lnTo>
                <a:lnTo>
                  <a:pt x="2147" y="772"/>
                </a:lnTo>
                <a:lnTo>
                  <a:pt x="2155" y="793"/>
                </a:lnTo>
                <a:lnTo>
                  <a:pt x="2168" y="819"/>
                </a:lnTo>
                <a:lnTo>
                  <a:pt x="2188" y="804"/>
                </a:lnTo>
                <a:lnTo>
                  <a:pt x="2163" y="802"/>
                </a:lnTo>
                <a:lnTo>
                  <a:pt x="2162" y="831"/>
                </a:lnTo>
                <a:lnTo>
                  <a:pt x="2162" y="860"/>
                </a:lnTo>
                <a:lnTo>
                  <a:pt x="2161" y="922"/>
                </a:lnTo>
                <a:lnTo>
                  <a:pt x="2159" y="986"/>
                </a:lnTo>
                <a:lnTo>
                  <a:pt x="2156" y="1018"/>
                </a:lnTo>
                <a:lnTo>
                  <a:pt x="2152" y="1050"/>
                </a:lnTo>
                <a:lnTo>
                  <a:pt x="2148" y="1082"/>
                </a:lnTo>
                <a:lnTo>
                  <a:pt x="2173" y="1082"/>
                </a:lnTo>
                <a:lnTo>
                  <a:pt x="2149" y="1071"/>
                </a:lnTo>
                <a:lnTo>
                  <a:pt x="2143" y="1102"/>
                </a:lnTo>
                <a:lnTo>
                  <a:pt x="2134" y="1130"/>
                </a:lnTo>
                <a:lnTo>
                  <a:pt x="2123" y="1159"/>
                </a:lnTo>
                <a:lnTo>
                  <a:pt x="2110" y="1185"/>
                </a:lnTo>
                <a:lnTo>
                  <a:pt x="2133" y="1196"/>
                </a:lnTo>
                <a:lnTo>
                  <a:pt x="2115" y="1176"/>
                </a:lnTo>
                <a:lnTo>
                  <a:pt x="2098" y="1199"/>
                </a:lnTo>
                <a:lnTo>
                  <a:pt x="2078" y="1222"/>
                </a:lnTo>
                <a:lnTo>
                  <a:pt x="2097" y="1241"/>
                </a:lnTo>
                <a:lnTo>
                  <a:pt x="2087" y="1216"/>
                </a:lnTo>
                <a:lnTo>
                  <a:pt x="2062" y="1237"/>
                </a:lnTo>
                <a:lnTo>
                  <a:pt x="2056" y="1240"/>
                </a:lnTo>
                <a:lnTo>
                  <a:pt x="2055" y="1244"/>
                </a:lnTo>
                <a:lnTo>
                  <a:pt x="2034" y="1278"/>
                </a:lnTo>
                <a:lnTo>
                  <a:pt x="2056" y="1288"/>
                </a:lnTo>
                <a:lnTo>
                  <a:pt x="2038" y="1269"/>
                </a:lnTo>
                <a:lnTo>
                  <a:pt x="2019" y="1296"/>
                </a:lnTo>
                <a:lnTo>
                  <a:pt x="1996" y="1319"/>
                </a:lnTo>
                <a:lnTo>
                  <a:pt x="1984" y="1329"/>
                </a:lnTo>
                <a:lnTo>
                  <a:pt x="2002" y="1349"/>
                </a:lnTo>
                <a:lnTo>
                  <a:pt x="1992" y="1323"/>
                </a:lnTo>
                <a:lnTo>
                  <a:pt x="1977" y="1332"/>
                </a:lnTo>
                <a:lnTo>
                  <a:pt x="1977" y="1332"/>
                </a:lnTo>
                <a:lnTo>
                  <a:pt x="1963" y="1337"/>
                </a:lnTo>
                <a:lnTo>
                  <a:pt x="1949" y="1343"/>
                </a:lnTo>
                <a:lnTo>
                  <a:pt x="1918" y="1351"/>
                </a:lnTo>
                <a:lnTo>
                  <a:pt x="1889" y="1358"/>
                </a:lnTo>
                <a:lnTo>
                  <a:pt x="1875" y="1364"/>
                </a:lnTo>
                <a:lnTo>
                  <a:pt x="1867" y="1370"/>
                </a:lnTo>
                <a:lnTo>
                  <a:pt x="1858" y="1377"/>
                </a:lnTo>
                <a:lnTo>
                  <a:pt x="1839" y="1389"/>
                </a:lnTo>
                <a:lnTo>
                  <a:pt x="1857" y="1408"/>
                </a:lnTo>
                <a:lnTo>
                  <a:pt x="1847" y="1383"/>
                </a:lnTo>
                <a:lnTo>
                  <a:pt x="1833" y="1392"/>
                </a:lnTo>
                <a:lnTo>
                  <a:pt x="1807" y="1405"/>
                </a:lnTo>
                <a:lnTo>
                  <a:pt x="1780" y="1414"/>
                </a:lnTo>
                <a:lnTo>
                  <a:pt x="1790" y="1439"/>
                </a:lnTo>
                <a:lnTo>
                  <a:pt x="1790" y="1411"/>
                </a:lnTo>
                <a:lnTo>
                  <a:pt x="1765" y="1416"/>
                </a:lnTo>
                <a:lnTo>
                  <a:pt x="1737" y="1419"/>
                </a:lnTo>
                <a:lnTo>
                  <a:pt x="1707" y="1421"/>
                </a:lnTo>
                <a:lnTo>
                  <a:pt x="1672" y="1422"/>
                </a:lnTo>
                <a:lnTo>
                  <a:pt x="1652" y="1424"/>
                </a:lnTo>
                <a:lnTo>
                  <a:pt x="1630" y="1427"/>
                </a:lnTo>
                <a:lnTo>
                  <a:pt x="1609" y="1427"/>
                </a:lnTo>
                <a:lnTo>
                  <a:pt x="1590" y="1430"/>
                </a:lnTo>
                <a:lnTo>
                  <a:pt x="1572" y="1431"/>
                </a:lnTo>
                <a:lnTo>
                  <a:pt x="1556" y="1433"/>
                </a:lnTo>
                <a:lnTo>
                  <a:pt x="1544" y="1434"/>
                </a:lnTo>
                <a:lnTo>
                  <a:pt x="1531" y="1436"/>
                </a:lnTo>
                <a:lnTo>
                  <a:pt x="1510" y="1437"/>
                </a:lnTo>
                <a:lnTo>
                  <a:pt x="1489" y="1440"/>
                </a:lnTo>
                <a:lnTo>
                  <a:pt x="1467" y="1445"/>
                </a:lnTo>
                <a:lnTo>
                  <a:pt x="1455" y="1446"/>
                </a:lnTo>
                <a:lnTo>
                  <a:pt x="1441" y="1448"/>
                </a:lnTo>
                <a:lnTo>
                  <a:pt x="1424" y="1451"/>
                </a:lnTo>
                <a:lnTo>
                  <a:pt x="1402" y="1456"/>
                </a:lnTo>
                <a:lnTo>
                  <a:pt x="1405" y="1481"/>
                </a:lnTo>
                <a:lnTo>
                  <a:pt x="1406" y="1454"/>
                </a:lnTo>
                <a:lnTo>
                  <a:pt x="1306" y="1449"/>
                </a:lnTo>
                <a:lnTo>
                  <a:pt x="1210" y="1443"/>
                </a:lnTo>
                <a:lnTo>
                  <a:pt x="1116" y="1436"/>
                </a:lnTo>
                <a:lnTo>
                  <a:pt x="1023" y="1427"/>
                </a:lnTo>
                <a:lnTo>
                  <a:pt x="835" y="1405"/>
                </a:lnTo>
                <a:lnTo>
                  <a:pt x="740" y="1395"/>
                </a:lnTo>
                <a:lnTo>
                  <a:pt x="647" y="1386"/>
                </a:lnTo>
                <a:lnTo>
                  <a:pt x="644" y="1411"/>
                </a:lnTo>
                <a:lnTo>
                  <a:pt x="653" y="1386"/>
                </a:lnTo>
                <a:lnTo>
                  <a:pt x="612" y="1372"/>
                </a:lnTo>
                <a:lnTo>
                  <a:pt x="572" y="1360"/>
                </a:lnTo>
                <a:lnTo>
                  <a:pt x="530" y="1346"/>
                </a:lnTo>
                <a:lnTo>
                  <a:pt x="488" y="1331"/>
                </a:lnTo>
                <a:lnTo>
                  <a:pt x="480" y="1357"/>
                </a:lnTo>
                <a:lnTo>
                  <a:pt x="498" y="1337"/>
                </a:lnTo>
                <a:lnTo>
                  <a:pt x="490" y="1332"/>
                </a:lnTo>
                <a:lnTo>
                  <a:pt x="501" y="1343"/>
                </a:lnTo>
                <a:lnTo>
                  <a:pt x="493" y="1326"/>
                </a:lnTo>
                <a:lnTo>
                  <a:pt x="483" y="1307"/>
                </a:lnTo>
                <a:lnTo>
                  <a:pt x="469" y="1267"/>
                </a:lnTo>
                <a:lnTo>
                  <a:pt x="461" y="1247"/>
                </a:lnTo>
                <a:lnTo>
                  <a:pt x="452" y="1229"/>
                </a:lnTo>
                <a:lnTo>
                  <a:pt x="447" y="1220"/>
                </a:lnTo>
                <a:lnTo>
                  <a:pt x="435" y="1202"/>
                </a:lnTo>
                <a:lnTo>
                  <a:pt x="422" y="1185"/>
                </a:lnTo>
                <a:lnTo>
                  <a:pt x="403" y="1205"/>
                </a:lnTo>
                <a:lnTo>
                  <a:pt x="427" y="1197"/>
                </a:lnTo>
                <a:lnTo>
                  <a:pt x="423" y="1181"/>
                </a:lnTo>
                <a:lnTo>
                  <a:pt x="401" y="1191"/>
                </a:lnTo>
                <a:lnTo>
                  <a:pt x="426" y="1191"/>
                </a:lnTo>
                <a:lnTo>
                  <a:pt x="423" y="1178"/>
                </a:lnTo>
                <a:lnTo>
                  <a:pt x="423" y="1149"/>
                </a:lnTo>
                <a:lnTo>
                  <a:pt x="424" y="1120"/>
                </a:lnTo>
                <a:lnTo>
                  <a:pt x="426" y="1092"/>
                </a:lnTo>
                <a:lnTo>
                  <a:pt x="427" y="1067"/>
                </a:lnTo>
                <a:lnTo>
                  <a:pt x="424" y="1039"/>
                </a:lnTo>
                <a:lnTo>
                  <a:pt x="423" y="1029"/>
                </a:lnTo>
                <a:lnTo>
                  <a:pt x="420" y="1017"/>
                </a:lnTo>
                <a:lnTo>
                  <a:pt x="415" y="1004"/>
                </a:lnTo>
                <a:lnTo>
                  <a:pt x="409" y="992"/>
                </a:lnTo>
                <a:lnTo>
                  <a:pt x="403" y="983"/>
                </a:lnTo>
                <a:lnTo>
                  <a:pt x="395" y="974"/>
                </a:lnTo>
                <a:lnTo>
                  <a:pt x="377" y="992"/>
                </a:lnTo>
                <a:lnTo>
                  <a:pt x="401" y="986"/>
                </a:lnTo>
                <a:lnTo>
                  <a:pt x="395" y="962"/>
                </a:lnTo>
                <a:lnTo>
                  <a:pt x="391" y="944"/>
                </a:lnTo>
                <a:lnTo>
                  <a:pt x="388" y="928"/>
                </a:lnTo>
                <a:lnTo>
                  <a:pt x="384" y="915"/>
                </a:lnTo>
                <a:lnTo>
                  <a:pt x="381" y="903"/>
                </a:lnTo>
                <a:lnTo>
                  <a:pt x="380" y="892"/>
                </a:lnTo>
                <a:lnTo>
                  <a:pt x="374" y="875"/>
                </a:lnTo>
                <a:lnTo>
                  <a:pt x="367" y="862"/>
                </a:lnTo>
                <a:lnTo>
                  <a:pt x="363" y="853"/>
                </a:lnTo>
                <a:lnTo>
                  <a:pt x="355" y="840"/>
                </a:lnTo>
                <a:lnTo>
                  <a:pt x="344" y="825"/>
                </a:lnTo>
                <a:lnTo>
                  <a:pt x="328" y="808"/>
                </a:lnTo>
                <a:lnTo>
                  <a:pt x="310" y="828"/>
                </a:lnTo>
                <a:lnTo>
                  <a:pt x="334" y="818"/>
                </a:lnTo>
                <a:lnTo>
                  <a:pt x="335" y="824"/>
                </a:lnTo>
                <a:lnTo>
                  <a:pt x="332" y="818"/>
                </a:lnTo>
                <a:lnTo>
                  <a:pt x="330" y="807"/>
                </a:lnTo>
                <a:lnTo>
                  <a:pt x="325" y="798"/>
                </a:lnTo>
                <a:lnTo>
                  <a:pt x="320" y="789"/>
                </a:lnTo>
                <a:lnTo>
                  <a:pt x="313" y="780"/>
                </a:lnTo>
                <a:lnTo>
                  <a:pt x="305" y="772"/>
                </a:lnTo>
                <a:lnTo>
                  <a:pt x="286" y="757"/>
                </a:lnTo>
                <a:lnTo>
                  <a:pt x="278" y="749"/>
                </a:lnTo>
                <a:lnTo>
                  <a:pt x="267" y="742"/>
                </a:lnTo>
                <a:lnTo>
                  <a:pt x="256" y="733"/>
                </a:lnTo>
                <a:lnTo>
                  <a:pt x="245" y="722"/>
                </a:lnTo>
                <a:lnTo>
                  <a:pt x="235" y="713"/>
                </a:lnTo>
                <a:lnTo>
                  <a:pt x="227" y="705"/>
                </a:lnTo>
                <a:lnTo>
                  <a:pt x="220" y="699"/>
                </a:lnTo>
                <a:lnTo>
                  <a:pt x="214" y="695"/>
                </a:lnTo>
                <a:lnTo>
                  <a:pt x="206" y="685"/>
                </a:lnTo>
                <a:lnTo>
                  <a:pt x="203" y="681"/>
                </a:lnTo>
                <a:lnTo>
                  <a:pt x="185" y="701"/>
                </a:lnTo>
                <a:lnTo>
                  <a:pt x="207" y="690"/>
                </a:lnTo>
                <a:lnTo>
                  <a:pt x="210" y="701"/>
                </a:lnTo>
                <a:lnTo>
                  <a:pt x="208" y="699"/>
                </a:lnTo>
                <a:lnTo>
                  <a:pt x="183" y="699"/>
                </a:lnTo>
                <a:lnTo>
                  <a:pt x="202" y="717"/>
                </a:lnTo>
                <a:lnTo>
                  <a:pt x="207" y="710"/>
                </a:lnTo>
                <a:lnTo>
                  <a:pt x="193" y="723"/>
                </a:lnTo>
                <a:lnTo>
                  <a:pt x="196" y="723"/>
                </a:lnTo>
                <a:lnTo>
                  <a:pt x="186" y="698"/>
                </a:lnTo>
                <a:lnTo>
                  <a:pt x="186" y="725"/>
                </a:lnTo>
                <a:lnTo>
                  <a:pt x="190" y="726"/>
                </a:lnTo>
                <a:lnTo>
                  <a:pt x="202" y="728"/>
                </a:lnTo>
                <a:lnTo>
                  <a:pt x="206" y="726"/>
                </a:lnTo>
                <a:lnTo>
                  <a:pt x="215" y="725"/>
                </a:lnTo>
                <a:lnTo>
                  <a:pt x="220" y="722"/>
                </a:lnTo>
                <a:lnTo>
                  <a:pt x="227" y="717"/>
                </a:lnTo>
                <a:lnTo>
                  <a:pt x="232" y="708"/>
                </a:lnTo>
                <a:lnTo>
                  <a:pt x="234" y="704"/>
                </a:lnTo>
                <a:lnTo>
                  <a:pt x="235" y="693"/>
                </a:lnTo>
                <a:lnTo>
                  <a:pt x="234" y="682"/>
                </a:lnTo>
                <a:lnTo>
                  <a:pt x="232" y="675"/>
                </a:lnTo>
                <a:lnTo>
                  <a:pt x="227" y="663"/>
                </a:lnTo>
                <a:lnTo>
                  <a:pt x="221" y="654"/>
                </a:lnTo>
                <a:lnTo>
                  <a:pt x="213" y="643"/>
                </a:lnTo>
                <a:lnTo>
                  <a:pt x="193" y="658"/>
                </a:lnTo>
                <a:lnTo>
                  <a:pt x="217" y="647"/>
                </a:lnTo>
                <a:lnTo>
                  <a:pt x="218" y="655"/>
                </a:lnTo>
                <a:lnTo>
                  <a:pt x="215" y="646"/>
                </a:lnTo>
                <a:lnTo>
                  <a:pt x="213" y="635"/>
                </a:lnTo>
                <a:lnTo>
                  <a:pt x="208" y="626"/>
                </a:lnTo>
                <a:lnTo>
                  <a:pt x="202" y="617"/>
                </a:lnTo>
                <a:lnTo>
                  <a:pt x="193" y="611"/>
                </a:lnTo>
                <a:lnTo>
                  <a:pt x="185" y="605"/>
                </a:lnTo>
                <a:lnTo>
                  <a:pt x="175" y="600"/>
                </a:lnTo>
                <a:lnTo>
                  <a:pt x="154" y="588"/>
                </a:lnTo>
                <a:lnTo>
                  <a:pt x="143" y="582"/>
                </a:lnTo>
                <a:lnTo>
                  <a:pt x="133" y="606"/>
                </a:lnTo>
                <a:lnTo>
                  <a:pt x="151" y="587"/>
                </a:lnTo>
                <a:lnTo>
                  <a:pt x="144" y="581"/>
                </a:lnTo>
                <a:lnTo>
                  <a:pt x="136" y="572"/>
                </a:lnTo>
                <a:lnTo>
                  <a:pt x="128" y="567"/>
                </a:lnTo>
                <a:lnTo>
                  <a:pt x="118" y="564"/>
                </a:lnTo>
                <a:lnTo>
                  <a:pt x="108" y="562"/>
                </a:lnTo>
                <a:lnTo>
                  <a:pt x="97" y="564"/>
                </a:lnTo>
                <a:lnTo>
                  <a:pt x="86" y="565"/>
                </a:lnTo>
                <a:lnTo>
                  <a:pt x="75" y="567"/>
                </a:lnTo>
                <a:lnTo>
                  <a:pt x="64" y="567"/>
                </a:lnTo>
                <a:lnTo>
                  <a:pt x="64" y="594"/>
                </a:lnTo>
                <a:lnTo>
                  <a:pt x="73" y="568"/>
                </a:lnTo>
                <a:lnTo>
                  <a:pt x="65" y="565"/>
                </a:lnTo>
                <a:lnTo>
                  <a:pt x="55" y="591"/>
                </a:lnTo>
                <a:lnTo>
                  <a:pt x="73" y="572"/>
                </a:lnTo>
                <a:lnTo>
                  <a:pt x="79" y="581"/>
                </a:lnTo>
                <a:lnTo>
                  <a:pt x="72" y="573"/>
                </a:lnTo>
                <a:lnTo>
                  <a:pt x="72" y="572"/>
                </a:lnTo>
                <a:lnTo>
                  <a:pt x="68" y="559"/>
                </a:lnTo>
                <a:lnTo>
                  <a:pt x="64" y="544"/>
                </a:lnTo>
                <a:lnTo>
                  <a:pt x="57" y="511"/>
                </a:lnTo>
                <a:lnTo>
                  <a:pt x="33" y="521"/>
                </a:lnTo>
                <a:lnTo>
                  <a:pt x="58" y="521"/>
                </a:lnTo>
                <a:lnTo>
                  <a:pt x="54" y="485"/>
                </a:lnTo>
                <a:lnTo>
                  <a:pt x="51" y="448"/>
                </a:lnTo>
                <a:lnTo>
                  <a:pt x="50" y="415"/>
                </a:lnTo>
                <a:lnTo>
                  <a:pt x="50" y="400"/>
                </a:lnTo>
                <a:lnTo>
                  <a:pt x="50" y="388"/>
                </a:lnTo>
                <a:lnTo>
                  <a:pt x="50" y="377"/>
                </a:lnTo>
                <a:lnTo>
                  <a:pt x="50" y="369"/>
                </a:lnTo>
                <a:lnTo>
                  <a:pt x="50" y="363"/>
                </a:lnTo>
                <a:lnTo>
                  <a:pt x="50" y="362"/>
                </a:lnTo>
                <a:lnTo>
                  <a:pt x="25" y="362"/>
                </a:lnTo>
                <a:lnTo>
                  <a:pt x="50" y="365"/>
                </a:lnTo>
                <a:lnTo>
                  <a:pt x="51" y="321"/>
                </a:lnTo>
                <a:lnTo>
                  <a:pt x="51" y="278"/>
                </a:lnTo>
                <a:lnTo>
                  <a:pt x="53" y="257"/>
                </a:lnTo>
                <a:lnTo>
                  <a:pt x="54" y="236"/>
                </a:lnTo>
                <a:lnTo>
                  <a:pt x="57" y="216"/>
                </a:lnTo>
                <a:lnTo>
                  <a:pt x="32" y="216"/>
                </a:lnTo>
                <a:lnTo>
                  <a:pt x="55" y="227"/>
                </a:lnTo>
                <a:lnTo>
                  <a:pt x="61" y="205"/>
                </a:lnTo>
                <a:lnTo>
                  <a:pt x="61" y="205"/>
                </a:lnTo>
                <a:lnTo>
                  <a:pt x="64" y="201"/>
                </a:lnTo>
                <a:lnTo>
                  <a:pt x="40" y="190"/>
                </a:lnTo>
                <a:lnTo>
                  <a:pt x="58" y="210"/>
                </a:lnTo>
                <a:lnTo>
                  <a:pt x="64" y="205"/>
                </a:lnTo>
                <a:lnTo>
                  <a:pt x="46" y="186"/>
                </a:lnTo>
                <a:lnTo>
                  <a:pt x="55" y="212"/>
                </a:lnTo>
                <a:lnTo>
                  <a:pt x="62" y="207"/>
                </a:lnTo>
                <a:lnTo>
                  <a:pt x="69" y="205"/>
                </a:lnTo>
                <a:lnTo>
                  <a:pt x="85" y="201"/>
                </a:lnTo>
                <a:lnTo>
                  <a:pt x="92" y="198"/>
                </a:lnTo>
                <a:lnTo>
                  <a:pt x="100" y="193"/>
                </a:lnTo>
                <a:lnTo>
                  <a:pt x="105" y="189"/>
                </a:lnTo>
                <a:lnTo>
                  <a:pt x="115" y="174"/>
                </a:lnTo>
                <a:lnTo>
                  <a:pt x="121" y="164"/>
                </a:lnTo>
                <a:lnTo>
                  <a:pt x="129" y="146"/>
                </a:lnTo>
                <a:lnTo>
                  <a:pt x="139" y="125"/>
                </a:lnTo>
                <a:lnTo>
                  <a:pt x="149" y="102"/>
                </a:lnTo>
                <a:lnTo>
                  <a:pt x="160" y="81"/>
                </a:lnTo>
                <a:lnTo>
                  <a:pt x="136" y="70"/>
                </a:lnTo>
                <a:lnTo>
                  <a:pt x="154" y="90"/>
                </a:lnTo>
                <a:lnTo>
                  <a:pt x="168" y="72"/>
                </a:lnTo>
                <a:lnTo>
                  <a:pt x="176" y="64"/>
                </a:lnTo>
                <a:lnTo>
                  <a:pt x="158" y="44"/>
                </a:lnTo>
                <a:lnTo>
                  <a:pt x="168" y="70"/>
                </a:lnTo>
                <a:lnTo>
                  <a:pt x="178" y="64"/>
                </a:lnTo>
                <a:lnTo>
                  <a:pt x="188" y="58"/>
                </a:lnTo>
                <a:lnTo>
                  <a:pt x="178" y="34"/>
                </a:lnTo>
                <a:lnTo>
                  <a:pt x="178" y="61"/>
                </a:lnTo>
                <a:lnTo>
                  <a:pt x="193" y="58"/>
                </a:lnTo>
                <a:lnTo>
                  <a:pt x="193" y="58"/>
                </a:lnTo>
                <a:lnTo>
                  <a:pt x="221" y="55"/>
                </a:lnTo>
                <a:lnTo>
                  <a:pt x="253" y="55"/>
                </a:lnTo>
                <a:lnTo>
                  <a:pt x="284" y="57"/>
                </a:lnTo>
                <a:lnTo>
                  <a:pt x="316" y="58"/>
                </a:lnTo>
                <a:lnTo>
                  <a:pt x="316" y="3"/>
                </a:lnTo>
                <a:lnTo>
                  <a:pt x="284" y="2"/>
                </a:lnTo>
                <a:lnTo>
                  <a:pt x="253" y="0"/>
                </a:lnTo>
                <a:lnTo>
                  <a:pt x="221" y="0"/>
                </a:lnTo>
                <a:lnTo>
                  <a:pt x="185" y="5"/>
                </a:lnTo>
                <a:lnTo>
                  <a:pt x="189" y="31"/>
                </a:lnTo>
                <a:lnTo>
                  <a:pt x="186" y="5"/>
                </a:lnTo>
                <a:lnTo>
                  <a:pt x="178" y="6"/>
                </a:lnTo>
                <a:lnTo>
                  <a:pt x="168" y="8"/>
                </a:lnTo>
                <a:lnTo>
                  <a:pt x="158" y="14"/>
                </a:lnTo>
                <a:lnTo>
                  <a:pt x="149" y="20"/>
                </a:lnTo>
                <a:lnTo>
                  <a:pt x="140" y="25"/>
                </a:lnTo>
                <a:lnTo>
                  <a:pt x="132" y="32"/>
                </a:lnTo>
                <a:lnTo>
                  <a:pt x="118" y="51"/>
                </a:lnTo>
                <a:lnTo>
                  <a:pt x="114" y="60"/>
                </a:lnTo>
                <a:lnTo>
                  <a:pt x="103" y="81"/>
                </a:lnTo>
                <a:lnTo>
                  <a:pt x="93" y="104"/>
                </a:lnTo>
                <a:lnTo>
                  <a:pt x="83" y="125"/>
                </a:lnTo>
                <a:lnTo>
                  <a:pt x="75" y="143"/>
                </a:lnTo>
                <a:lnTo>
                  <a:pt x="97" y="154"/>
                </a:lnTo>
                <a:lnTo>
                  <a:pt x="79" y="134"/>
                </a:lnTo>
                <a:lnTo>
                  <a:pt x="71" y="151"/>
                </a:lnTo>
                <a:lnTo>
                  <a:pt x="64" y="154"/>
                </a:lnTo>
                <a:lnTo>
                  <a:pt x="82" y="174"/>
                </a:lnTo>
                <a:lnTo>
                  <a:pt x="72" y="148"/>
                </a:lnTo>
                <a:lnTo>
                  <a:pt x="65" y="151"/>
                </a:lnTo>
                <a:lnTo>
                  <a:pt x="50" y="155"/>
                </a:lnTo>
                <a:lnTo>
                  <a:pt x="43" y="157"/>
                </a:lnTo>
                <a:lnTo>
                  <a:pt x="36" y="161"/>
                </a:lnTo>
                <a:lnTo>
                  <a:pt x="27" y="166"/>
                </a:lnTo>
                <a:lnTo>
                  <a:pt x="22" y="171"/>
                </a:lnTo>
                <a:lnTo>
                  <a:pt x="18" y="180"/>
                </a:lnTo>
                <a:lnTo>
                  <a:pt x="14" y="189"/>
                </a:lnTo>
                <a:lnTo>
                  <a:pt x="37" y="196"/>
                </a:lnTo>
                <a:lnTo>
                  <a:pt x="15" y="187"/>
                </a:lnTo>
                <a:lnTo>
                  <a:pt x="9" y="205"/>
                </a:lnTo>
                <a:lnTo>
                  <a:pt x="7" y="216"/>
                </a:lnTo>
                <a:lnTo>
                  <a:pt x="7" y="216"/>
                </a:lnTo>
                <a:lnTo>
                  <a:pt x="4" y="236"/>
                </a:lnTo>
                <a:lnTo>
                  <a:pt x="2" y="257"/>
                </a:lnTo>
                <a:lnTo>
                  <a:pt x="1" y="278"/>
                </a:lnTo>
                <a:lnTo>
                  <a:pt x="1" y="321"/>
                </a:lnTo>
                <a:lnTo>
                  <a:pt x="1" y="360"/>
                </a:lnTo>
                <a:lnTo>
                  <a:pt x="0" y="362"/>
                </a:lnTo>
                <a:lnTo>
                  <a:pt x="0" y="363"/>
                </a:lnTo>
                <a:lnTo>
                  <a:pt x="0" y="369"/>
                </a:lnTo>
                <a:lnTo>
                  <a:pt x="0" y="377"/>
                </a:lnTo>
                <a:lnTo>
                  <a:pt x="0" y="388"/>
                </a:lnTo>
                <a:lnTo>
                  <a:pt x="0" y="400"/>
                </a:lnTo>
                <a:lnTo>
                  <a:pt x="0" y="415"/>
                </a:lnTo>
                <a:lnTo>
                  <a:pt x="1" y="448"/>
                </a:lnTo>
                <a:lnTo>
                  <a:pt x="4" y="485"/>
                </a:lnTo>
                <a:lnTo>
                  <a:pt x="8" y="521"/>
                </a:lnTo>
                <a:lnTo>
                  <a:pt x="11" y="532"/>
                </a:lnTo>
                <a:lnTo>
                  <a:pt x="18" y="565"/>
                </a:lnTo>
                <a:lnTo>
                  <a:pt x="22" y="581"/>
                </a:lnTo>
                <a:lnTo>
                  <a:pt x="27" y="596"/>
                </a:lnTo>
                <a:lnTo>
                  <a:pt x="50" y="584"/>
                </a:lnTo>
                <a:lnTo>
                  <a:pt x="27" y="596"/>
                </a:lnTo>
                <a:lnTo>
                  <a:pt x="33" y="602"/>
                </a:lnTo>
                <a:lnTo>
                  <a:pt x="37" y="609"/>
                </a:lnTo>
                <a:lnTo>
                  <a:pt x="46" y="616"/>
                </a:lnTo>
                <a:lnTo>
                  <a:pt x="54" y="619"/>
                </a:lnTo>
                <a:lnTo>
                  <a:pt x="64" y="622"/>
                </a:lnTo>
                <a:lnTo>
                  <a:pt x="75" y="622"/>
                </a:lnTo>
                <a:lnTo>
                  <a:pt x="86" y="620"/>
                </a:lnTo>
                <a:lnTo>
                  <a:pt x="97" y="619"/>
                </a:lnTo>
                <a:lnTo>
                  <a:pt x="108" y="617"/>
                </a:lnTo>
                <a:lnTo>
                  <a:pt x="118" y="619"/>
                </a:lnTo>
                <a:lnTo>
                  <a:pt x="108" y="617"/>
                </a:lnTo>
                <a:lnTo>
                  <a:pt x="118" y="591"/>
                </a:lnTo>
                <a:lnTo>
                  <a:pt x="100" y="611"/>
                </a:lnTo>
                <a:lnTo>
                  <a:pt x="105" y="614"/>
                </a:lnTo>
                <a:lnTo>
                  <a:pt x="115" y="626"/>
                </a:lnTo>
                <a:lnTo>
                  <a:pt x="124" y="632"/>
                </a:lnTo>
                <a:lnTo>
                  <a:pt x="135" y="638"/>
                </a:lnTo>
                <a:lnTo>
                  <a:pt x="156" y="650"/>
                </a:lnTo>
                <a:lnTo>
                  <a:pt x="165" y="655"/>
                </a:lnTo>
                <a:lnTo>
                  <a:pt x="175" y="631"/>
                </a:lnTo>
                <a:lnTo>
                  <a:pt x="157" y="650"/>
                </a:lnTo>
                <a:lnTo>
                  <a:pt x="165" y="657"/>
                </a:lnTo>
                <a:lnTo>
                  <a:pt x="172" y="666"/>
                </a:lnTo>
                <a:lnTo>
                  <a:pt x="167" y="657"/>
                </a:lnTo>
                <a:lnTo>
                  <a:pt x="190" y="646"/>
                </a:lnTo>
                <a:lnTo>
                  <a:pt x="165" y="646"/>
                </a:lnTo>
                <a:lnTo>
                  <a:pt x="170" y="663"/>
                </a:lnTo>
                <a:lnTo>
                  <a:pt x="170" y="669"/>
                </a:lnTo>
                <a:lnTo>
                  <a:pt x="174" y="675"/>
                </a:lnTo>
                <a:lnTo>
                  <a:pt x="185" y="693"/>
                </a:lnTo>
                <a:lnTo>
                  <a:pt x="203" y="673"/>
                </a:lnTo>
                <a:lnTo>
                  <a:pt x="181" y="684"/>
                </a:lnTo>
                <a:lnTo>
                  <a:pt x="186" y="696"/>
                </a:lnTo>
                <a:lnTo>
                  <a:pt x="188" y="704"/>
                </a:lnTo>
                <a:lnTo>
                  <a:pt x="185" y="693"/>
                </a:lnTo>
                <a:lnTo>
                  <a:pt x="210" y="693"/>
                </a:lnTo>
                <a:lnTo>
                  <a:pt x="188" y="682"/>
                </a:lnTo>
                <a:lnTo>
                  <a:pt x="186" y="687"/>
                </a:lnTo>
                <a:lnTo>
                  <a:pt x="192" y="678"/>
                </a:lnTo>
                <a:lnTo>
                  <a:pt x="210" y="698"/>
                </a:lnTo>
                <a:lnTo>
                  <a:pt x="200" y="672"/>
                </a:lnTo>
                <a:lnTo>
                  <a:pt x="196" y="675"/>
                </a:lnTo>
                <a:lnTo>
                  <a:pt x="206" y="699"/>
                </a:lnTo>
                <a:lnTo>
                  <a:pt x="206" y="672"/>
                </a:lnTo>
                <a:lnTo>
                  <a:pt x="202" y="673"/>
                </a:lnTo>
                <a:lnTo>
                  <a:pt x="190" y="672"/>
                </a:lnTo>
                <a:lnTo>
                  <a:pt x="186" y="670"/>
                </a:lnTo>
                <a:lnTo>
                  <a:pt x="176" y="673"/>
                </a:lnTo>
                <a:lnTo>
                  <a:pt x="174" y="673"/>
                </a:lnTo>
                <a:lnTo>
                  <a:pt x="167" y="679"/>
                </a:lnTo>
                <a:lnTo>
                  <a:pt x="161" y="688"/>
                </a:lnTo>
                <a:lnTo>
                  <a:pt x="158" y="699"/>
                </a:lnTo>
                <a:lnTo>
                  <a:pt x="158" y="699"/>
                </a:lnTo>
                <a:lnTo>
                  <a:pt x="160" y="701"/>
                </a:lnTo>
                <a:lnTo>
                  <a:pt x="161" y="711"/>
                </a:lnTo>
                <a:lnTo>
                  <a:pt x="167" y="720"/>
                </a:lnTo>
                <a:lnTo>
                  <a:pt x="170" y="725"/>
                </a:lnTo>
                <a:lnTo>
                  <a:pt x="178" y="734"/>
                </a:lnTo>
                <a:lnTo>
                  <a:pt x="183" y="739"/>
                </a:lnTo>
                <a:lnTo>
                  <a:pt x="190" y="745"/>
                </a:lnTo>
                <a:lnTo>
                  <a:pt x="199" y="752"/>
                </a:lnTo>
                <a:lnTo>
                  <a:pt x="208" y="761"/>
                </a:lnTo>
                <a:lnTo>
                  <a:pt x="220" y="772"/>
                </a:lnTo>
                <a:lnTo>
                  <a:pt x="236" y="784"/>
                </a:lnTo>
                <a:lnTo>
                  <a:pt x="242" y="789"/>
                </a:lnTo>
                <a:lnTo>
                  <a:pt x="250" y="796"/>
                </a:lnTo>
                <a:lnTo>
                  <a:pt x="268" y="811"/>
                </a:lnTo>
                <a:lnTo>
                  <a:pt x="277" y="819"/>
                </a:lnTo>
                <a:lnTo>
                  <a:pt x="284" y="828"/>
                </a:lnTo>
                <a:lnTo>
                  <a:pt x="302" y="808"/>
                </a:lnTo>
                <a:lnTo>
                  <a:pt x="280" y="819"/>
                </a:lnTo>
                <a:lnTo>
                  <a:pt x="284" y="828"/>
                </a:lnTo>
                <a:lnTo>
                  <a:pt x="307" y="818"/>
                </a:lnTo>
                <a:lnTo>
                  <a:pt x="282" y="818"/>
                </a:lnTo>
                <a:lnTo>
                  <a:pt x="286" y="833"/>
                </a:lnTo>
                <a:lnTo>
                  <a:pt x="286" y="839"/>
                </a:lnTo>
                <a:lnTo>
                  <a:pt x="293" y="848"/>
                </a:lnTo>
                <a:lnTo>
                  <a:pt x="307" y="865"/>
                </a:lnTo>
                <a:lnTo>
                  <a:pt x="318" y="880"/>
                </a:lnTo>
                <a:lnTo>
                  <a:pt x="327" y="892"/>
                </a:lnTo>
                <a:lnTo>
                  <a:pt x="345" y="872"/>
                </a:lnTo>
                <a:lnTo>
                  <a:pt x="321" y="883"/>
                </a:lnTo>
                <a:lnTo>
                  <a:pt x="328" y="897"/>
                </a:lnTo>
                <a:lnTo>
                  <a:pt x="334" y="913"/>
                </a:lnTo>
                <a:lnTo>
                  <a:pt x="335" y="924"/>
                </a:lnTo>
                <a:lnTo>
                  <a:pt x="338" y="936"/>
                </a:lnTo>
                <a:lnTo>
                  <a:pt x="342" y="950"/>
                </a:lnTo>
                <a:lnTo>
                  <a:pt x="345" y="965"/>
                </a:lnTo>
                <a:lnTo>
                  <a:pt x="349" y="983"/>
                </a:lnTo>
                <a:lnTo>
                  <a:pt x="353" y="1000"/>
                </a:lnTo>
                <a:lnTo>
                  <a:pt x="353" y="1003"/>
                </a:lnTo>
                <a:lnTo>
                  <a:pt x="359" y="1012"/>
                </a:lnTo>
                <a:lnTo>
                  <a:pt x="367" y="1023"/>
                </a:lnTo>
                <a:lnTo>
                  <a:pt x="385" y="1003"/>
                </a:lnTo>
                <a:lnTo>
                  <a:pt x="363" y="1014"/>
                </a:lnTo>
                <a:lnTo>
                  <a:pt x="369" y="1026"/>
                </a:lnTo>
                <a:lnTo>
                  <a:pt x="374" y="1038"/>
                </a:lnTo>
                <a:lnTo>
                  <a:pt x="377" y="1050"/>
                </a:lnTo>
                <a:lnTo>
                  <a:pt x="399" y="1039"/>
                </a:lnTo>
                <a:lnTo>
                  <a:pt x="374" y="1039"/>
                </a:lnTo>
                <a:lnTo>
                  <a:pt x="377" y="1067"/>
                </a:lnTo>
                <a:lnTo>
                  <a:pt x="376" y="1092"/>
                </a:lnTo>
                <a:lnTo>
                  <a:pt x="374" y="1120"/>
                </a:lnTo>
                <a:lnTo>
                  <a:pt x="373" y="1149"/>
                </a:lnTo>
                <a:lnTo>
                  <a:pt x="373" y="1178"/>
                </a:lnTo>
                <a:lnTo>
                  <a:pt x="376" y="1191"/>
                </a:lnTo>
                <a:lnTo>
                  <a:pt x="377" y="1202"/>
                </a:lnTo>
                <a:lnTo>
                  <a:pt x="380" y="1214"/>
                </a:lnTo>
                <a:lnTo>
                  <a:pt x="380" y="1216"/>
                </a:lnTo>
                <a:lnTo>
                  <a:pt x="385" y="1225"/>
                </a:lnTo>
                <a:lnTo>
                  <a:pt x="387" y="1225"/>
                </a:lnTo>
                <a:lnTo>
                  <a:pt x="399" y="1241"/>
                </a:lnTo>
                <a:lnTo>
                  <a:pt x="410" y="1260"/>
                </a:lnTo>
                <a:lnTo>
                  <a:pt x="428" y="1240"/>
                </a:lnTo>
                <a:lnTo>
                  <a:pt x="406" y="1250"/>
                </a:lnTo>
                <a:lnTo>
                  <a:pt x="415" y="1269"/>
                </a:lnTo>
                <a:lnTo>
                  <a:pt x="423" y="1288"/>
                </a:lnTo>
                <a:lnTo>
                  <a:pt x="437" y="1328"/>
                </a:lnTo>
                <a:lnTo>
                  <a:pt x="447" y="1348"/>
                </a:lnTo>
                <a:lnTo>
                  <a:pt x="459" y="1372"/>
                </a:lnTo>
                <a:lnTo>
                  <a:pt x="462" y="1377"/>
                </a:lnTo>
                <a:lnTo>
                  <a:pt x="470" y="1383"/>
                </a:lnTo>
                <a:lnTo>
                  <a:pt x="472" y="1383"/>
                </a:lnTo>
                <a:lnTo>
                  <a:pt x="511" y="1396"/>
                </a:lnTo>
                <a:lnTo>
                  <a:pt x="552" y="1410"/>
                </a:lnTo>
                <a:lnTo>
                  <a:pt x="593" y="1422"/>
                </a:lnTo>
                <a:lnTo>
                  <a:pt x="637" y="1437"/>
                </a:lnTo>
                <a:lnTo>
                  <a:pt x="642" y="1439"/>
                </a:lnTo>
                <a:lnTo>
                  <a:pt x="740" y="1449"/>
                </a:lnTo>
                <a:lnTo>
                  <a:pt x="835" y="1460"/>
                </a:lnTo>
                <a:lnTo>
                  <a:pt x="1023" y="1481"/>
                </a:lnTo>
                <a:lnTo>
                  <a:pt x="1116" y="1490"/>
                </a:lnTo>
                <a:lnTo>
                  <a:pt x="1210" y="1498"/>
                </a:lnTo>
                <a:lnTo>
                  <a:pt x="1306" y="1504"/>
                </a:lnTo>
                <a:lnTo>
                  <a:pt x="1405" y="1509"/>
                </a:lnTo>
                <a:lnTo>
                  <a:pt x="1409" y="1509"/>
                </a:lnTo>
                <a:lnTo>
                  <a:pt x="1424" y="1506"/>
                </a:lnTo>
                <a:lnTo>
                  <a:pt x="1441" y="1503"/>
                </a:lnTo>
                <a:lnTo>
                  <a:pt x="1455" y="1501"/>
                </a:lnTo>
                <a:lnTo>
                  <a:pt x="1467" y="1500"/>
                </a:lnTo>
                <a:lnTo>
                  <a:pt x="1489" y="1495"/>
                </a:lnTo>
                <a:lnTo>
                  <a:pt x="1510" y="1492"/>
                </a:lnTo>
                <a:lnTo>
                  <a:pt x="1531" y="1490"/>
                </a:lnTo>
                <a:lnTo>
                  <a:pt x="1544" y="1489"/>
                </a:lnTo>
                <a:lnTo>
                  <a:pt x="1556" y="1487"/>
                </a:lnTo>
                <a:lnTo>
                  <a:pt x="1572" y="1486"/>
                </a:lnTo>
                <a:lnTo>
                  <a:pt x="1590" y="1484"/>
                </a:lnTo>
                <a:lnTo>
                  <a:pt x="1609" y="1481"/>
                </a:lnTo>
                <a:lnTo>
                  <a:pt x="1634" y="1480"/>
                </a:lnTo>
                <a:lnTo>
                  <a:pt x="1652" y="1478"/>
                </a:lnTo>
                <a:lnTo>
                  <a:pt x="1672" y="1477"/>
                </a:lnTo>
                <a:lnTo>
                  <a:pt x="1707" y="1475"/>
                </a:lnTo>
                <a:lnTo>
                  <a:pt x="1737" y="1474"/>
                </a:lnTo>
                <a:lnTo>
                  <a:pt x="1765" y="1471"/>
                </a:lnTo>
                <a:lnTo>
                  <a:pt x="1790" y="1466"/>
                </a:lnTo>
                <a:lnTo>
                  <a:pt x="1800" y="1465"/>
                </a:lnTo>
                <a:lnTo>
                  <a:pt x="1826" y="1456"/>
                </a:lnTo>
                <a:lnTo>
                  <a:pt x="1853" y="1442"/>
                </a:lnTo>
                <a:lnTo>
                  <a:pt x="1867" y="1433"/>
                </a:lnTo>
                <a:lnTo>
                  <a:pt x="1875" y="1428"/>
                </a:lnTo>
                <a:lnTo>
                  <a:pt x="1886" y="1421"/>
                </a:lnTo>
                <a:lnTo>
                  <a:pt x="1903" y="1410"/>
                </a:lnTo>
                <a:lnTo>
                  <a:pt x="1885" y="1390"/>
                </a:lnTo>
                <a:lnTo>
                  <a:pt x="1895" y="1414"/>
                </a:lnTo>
                <a:lnTo>
                  <a:pt x="1909" y="1408"/>
                </a:lnTo>
                <a:lnTo>
                  <a:pt x="1938" y="1401"/>
                </a:lnTo>
                <a:lnTo>
                  <a:pt x="1968" y="1393"/>
                </a:lnTo>
                <a:lnTo>
                  <a:pt x="1982" y="1387"/>
                </a:lnTo>
                <a:lnTo>
                  <a:pt x="1998" y="1381"/>
                </a:lnTo>
                <a:lnTo>
                  <a:pt x="1987" y="1357"/>
                </a:lnTo>
                <a:lnTo>
                  <a:pt x="1996" y="1383"/>
                </a:lnTo>
                <a:lnTo>
                  <a:pt x="2012" y="1373"/>
                </a:lnTo>
                <a:lnTo>
                  <a:pt x="2020" y="1369"/>
                </a:lnTo>
                <a:lnTo>
                  <a:pt x="2033" y="1358"/>
                </a:lnTo>
                <a:lnTo>
                  <a:pt x="2055" y="1336"/>
                </a:lnTo>
                <a:lnTo>
                  <a:pt x="2074" y="1308"/>
                </a:lnTo>
                <a:lnTo>
                  <a:pt x="2080" y="1299"/>
                </a:lnTo>
                <a:lnTo>
                  <a:pt x="2095" y="1275"/>
                </a:lnTo>
                <a:lnTo>
                  <a:pt x="2092" y="1279"/>
                </a:lnTo>
                <a:lnTo>
                  <a:pt x="2074" y="1260"/>
                </a:lnTo>
                <a:lnTo>
                  <a:pt x="2088" y="1282"/>
                </a:lnTo>
                <a:lnTo>
                  <a:pt x="2106" y="1266"/>
                </a:lnTo>
                <a:lnTo>
                  <a:pt x="2115" y="1261"/>
                </a:lnTo>
                <a:lnTo>
                  <a:pt x="2134" y="1238"/>
                </a:lnTo>
                <a:lnTo>
                  <a:pt x="2151" y="1216"/>
                </a:lnTo>
                <a:lnTo>
                  <a:pt x="2156" y="1206"/>
                </a:lnTo>
                <a:lnTo>
                  <a:pt x="2169" y="1181"/>
                </a:lnTo>
                <a:lnTo>
                  <a:pt x="2180" y="1152"/>
                </a:lnTo>
                <a:lnTo>
                  <a:pt x="2188" y="1123"/>
                </a:lnTo>
                <a:lnTo>
                  <a:pt x="2195" y="1092"/>
                </a:lnTo>
                <a:lnTo>
                  <a:pt x="2198" y="1082"/>
                </a:lnTo>
                <a:lnTo>
                  <a:pt x="2198" y="1082"/>
                </a:lnTo>
                <a:lnTo>
                  <a:pt x="2202" y="1050"/>
                </a:lnTo>
                <a:lnTo>
                  <a:pt x="2207" y="1018"/>
                </a:lnTo>
                <a:lnTo>
                  <a:pt x="2209" y="986"/>
                </a:lnTo>
                <a:lnTo>
                  <a:pt x="2211" y="922"/>
                </a:lnTo>
                <a:lnTo>
                  <a:pt x="2212" y="860"/>
                </a:lnTo>
                <a:lnTo>
                  <a:pt x="2212" y="831"/>
                </a:lnTo>
                <a:lnTo>
                  <a:pt x="2214" y="805"/>
                </a:lnTo>
                <a:lnTo>
                  <a:pt x="2214" y="804"/>
                </a:lnTo>
                <a:lnTo>
                  <a:pt x="2212" y="793"/>
                </a:lnTo>
                <a:lnTo>
                  <a:pt x="2209" y="790"/>
                </a:lnTo>
                <a:lnTo>
                  <a:pt x="2201" y="772"/>
                </a:lnTo>
                <a:lnTo>
                  <a:pt x="2193" y="751"/>
                </a:lnTo>
                <a:lnTo>
                  <a:pt x="2187" y="728"/>
                </a:lnTo>
                <a:lnTo>
                  <a:pt x="2163" y="739"/>
                </a:lnTo>
                <a:lnTo>
                  <a:pt x="2188" y="739"/>
                </a:lnTo>
                <a:lnTo>
                  <a:pt x="2186" y="717"/>
                </a:lnTo>
                <a:lnTo>
                  <a:pt x="2183" y="695"/>
                </a:lnTo>
                <a:lnTo>
                  <a:pt x="2182" y="672"/>
                </a:lnTo>
                <a:lnTo>
                  <a:pt x="2183" y="625"/>
                </a:lnTo>
                <a:lnTo>
                  <a:pt x="2183" y="579"/>
                </a:lnTo>
                <a:lnTo>
                  <a:pt x="2182" y="555"/>
                </a:lnTo>
                <a:lnTo>
                  <a:pt x="2180" y="532"/>
                </a:lnTo>
                <a:lnTo>
                  <a:pt x="2176" y="511"/>
                </a:lnTo>
                <a:lnTo>
                  <a:pt x="2173" y="500"/>
                </a:lnTo>
                <a:lnTo>
                  <a:pt x="2168" y="477"/>
                </a:lnTo>
                <a:lnTo>
                  <a:pt x="2159" y="456"/>
                </a:lnTo>
                <a:lnTo>
                  <a:pt x="2147" y="432"/>
                </a:lnTo>
                <a:lnTo>
                  <a:pt x="2144" y="426"/>
                </a:lnTo>
                <a:lnTo>
                  <a:pt x="2141" y="424"/>
                </a:lnTo>
                <a:lnTo>
                  <a:pt x="2141" y="424"/>
                </a:lnTo>
                <a:lnTo>
                  <a:pt x="2136" y="420"/>
                </a:lnTo>
                <a:lnTo>
                  <a:pt x="2127" y="414"/>
                </a:lnTo>
                <a:lnTo>
                  <a:pt x="2116" y="404"/>
                </a:lnTo>
                <a:lnTo>
                  <a:pt x="2108" y="400"/>
                </a:lnTo>
                <a:lnTo>
                  <a:pt x="2083" y="382"/>
                </a:lnTo>
                <a:lnTo>
                  <a:pt x="2070" y="373"/>
                </a:lnTo>
                <a:lnTo>
                  <a:pt x="2062" y="368"/>
                </a:lnTo>
                <a:lnTo>
                  <a:pt x="2037" y="354"/>
                </a:lnTo>
                <a:lnTo>
                  <a:pt x="2012" y="344"/>
                </a:lnTo>
                <a:lnTo>
                  <a:pt x="1985" y="336"/>
                </a:lnTo>
                <a:lnTo>
                  <a:pt x="1957" y="328"/>
                </a:lnTo>
                <a:lnTo>
                  <a:pt x="1948" y="327"/>
                </a:lnTo>
                <a:lnTo>
                  <a:pt x="1920" y="321"/>
                </a:lnTo>
                <a:lnTo>
                  <a:pt x="1893" y="316"/>
                </a:lnTo>
                <a:lnTo>
                  <a:pt x="1868" y="312"/>
                </a:lnTo>
                <a:lnTo>
                  <a:pt x="1853" y="309"/>
                </a:lnTo>
                <a:lnTo>
                  <a:pt x="1810" y="297"/>
                </a:lnTo>
                <a:lnTo>
                  <a:pt x="1810" y="324"/>
                </a:lnTo>
                <a:lnTo>
                  <a:pt x="1819" y="300"/>
                </a:lnTo>
                <a:lnTo>
                  <a:pt x="1782" y="287"/>
                </a:lnTo>
                <a:lnTo>
                  <a:pt x="1743" y="275"/>
                </a:lnTo>
                <a:lnTo>
                  <a:pt x="1733" y="274"/>
                </a:lnTo>
                <a:lnTo>
                  <a:pt x="1715" y="269"/>
                </a:lnTo>
                <a:lnTo>
                  <a:pt x="1698" y="268"/>
                </a:lnTo>
                <a:lnTo>
                  <a:pt x="1606" y="260"/>
                </a:lnTo>
                <a:lnTo>
                  <a:pt x="1519" y="257"/>
                </a:lnTo>
                <a:lnTo>
                  <a:pt x="1430" y="256"/>
                </a:lnTo>
                <a:lnTo>
                  <a:pt x="1342" y="253"/>
                </a:lnTo>
                <a:lnTo>
                  <a:pt x="1339" y="254"/>
                </a:lnTo>
                <a:lnTo>
                  <a:pt x="1324" y="254"/>
                </a:lnTo>
                <a:lnTo>
                  <a:pt x="1307" y="254"/>
                </a:lnTo>
                <a:lnTo>
                  <a:pt x="1281" y="256"/>
                </a:lnTo>
                <a:lnTo>
                  <a:pt x="1258" y="256"/>
                </a:lnTo>
                <a:lnTo>
                  <a:pt x="1240" y="256"/>
                </a:lnTo>
                <a:lnTo>
                  <a:pt x="1225" y="254"/>
                </a:lnTo>
                <a:lnTo>
                  <a:pt x="1212" y="254"/>
                </a:lnTo>
                <a:lnTo>
                  <a:pt x="1203" y="253"/>
                </a:lnTo>
                <a:lnTo>
                  <a:pt x="1194" y="251"/>
                </a:lnTo>
                <a:lnTo>
                  <a:pt x="1179" y="250"/>
                </a:lnTo>
                <a:lnTo>
                  <a:pt x="1171" y="251"/>
                </a:lnTo>
                <a:lnTo>
                  <a:pt x="1161" y="253"/>
                </a:lnTo>
                <a:lnTo>
                  <a:pt x="1151" y="254"/>
                </a:lnTo>
                <a:lnTo>
                  <a:pt x="1140" y="257"/>
                </a:lnTo>
                <a:lnTo>
                  <a:pt x="1125" y="262"/>
                </a:lnTo>
                <a:lnTo>
                  <a:pt x="1108" y="268"/>
                </a:lnTo>
                <a:lnTo>
                  <a:pt x="1088" y="274"/>
                </a:lnTo>
                <a:lnTo>
                  <a:pt x="1095" y="300"/>
                </a:lnTo>
                <a:lnTo>
                  <a:pt x="1094" y="272"/>
                </a:lnTo>
                <a:lnTo>
                  <a:pt x="1033" y="278"/>
                </a:lnTo>
                <a:lnTo>
                  <a:pt x="972" y="287"/>
                </a:lnTo>
                <a:lnTo>
                  <a:pt x="910" y="297"/>
                </a:lnTo>
                <a:lnTo>
                  <a:pt x="845" y="309"/>
                </a:lnTo>
                <a:lnTo>
                  <a:pt x="845" y="309"/>
                </a:lnTo>
                <a:lnTo>
                  <a:pt x="841" y="309"/>
                </a:lnTo>
                <a:lnTo>
                  <a:pt x="831" y="312"/>
                </a:lnTo>
                <a:lnTo>
                  <a:pt x="824" y="315"/>
                </a:lnTo>
                <a:lnTo>
                  <a:pt x="816" y="321"/>
                </a:lnTo>
                <a:lnTo>
                  <a:pt x="803" y="330"/>
                </a:lnTo>
                <a:lnTo>
                  <a:pt x="791" y="342"/>
                </a:lnTo>
                <a:lnTo>
                  <a:pt x="779" y="354"/>
                </a:lnTo>
                <a:lnTo>
                  <a:pt x="765" y="363"/>
                </a:lnTo>
                <a:lnTo>
                  <a:pt x="784" y="383"/>
                </a:lnTo>
                <a:lnTo>
                  <a:pt x="774" y="359"/>
                </a:lnTo>
                <a:lnTo>
                  <a:pt x="767" y="362"/>
                </a:lnTo>
                <a:lnTo>
                  <a:pt x="760" y="363"/>
                </a:lnTo>
                <a:lnTo>
                  <a:pt x="770" y="389"/>
                </a:lnTo>
                <a:lnTo>
                  <a:pt x="770" y="362"/>
                </a:lnTo>
                <a:lnTo>
                  <a:pt x="761" y="362"/>
                </a:lnTo>
                <a:lnTo>
                  <a:pt x="761" y="389"/>
                </a:lnTo>
                <a:lnTo>
                  <a:pt x="771" y="363"/>
                </a:lnTo>
                <a:lnTo>
                  <a:pt x="763" y="362"/>
                </a:lnTo>
                <a:lnTo>
                  <a:pt x="753" y="357"/>
                </a:lnTo>
                <a:lnTo>
                  <a:pt x="743" y="383"/>
                </a:lnTo>
                <a:lnTo>
                  <a:pt x="761" y="363"/>
                </a:lnTo>
                <a:lnTo>
                  <a:pt x="749" y="354"/>
                </a:lnTo>
                <a:lnTo>
                  <a:pt x="733" y="376"/>
                </a:lnTo>
                <a:lnTo>
                  <a:pt x="749" y="354"/>
                </a:lnTo>
                <a:lnTo>
                  <a:pt x="745" y="348"/>
                </a:lnTo>
                <a:lnTo>
                  <a:pt x="726" y="368"/>
                </a:lnTo>
                <a:lnTo>
                  <a:pt x="750" y="357"/>
                </a:lnTo>
                <a:lnTo>
                  <a:pt x="746" y="348"/>
                </a:lnTo>
                <a:lnTo>
                  <a:pt x="745" y="339"/>
                </a:lnTo>
                <a:lnTo>
                  <a:pt x="721" y="350"/>
                </a:lnTo>
                <a:lnTo>
                  <a:pt x="746" y="350"/>
                </a:lnTo>
                <a:lnTo>
                  <a:pt x="746" y="339"/>
                </a:lnTo>
                <a:lnTo>
                  <a:pt x="747" y="316"/>
                </a:lnTo>
                <a:lnTo>
                  <a:pt x="747" y="304"/>
                </a:lnTo>
                <a:lnTo>
                  <a:pt x="746" y="289"/>
                </a:lnTo>
                <a:lnTo>
                  <a:pt x="745" y="304"/>
                </a:lnTo>
                <a:lnTo>
                  <a:pt x="746" y="294"/>
                </a:lnTo>
                <a:lnTo>
                  <a:pt x="746" y="294"/>
                </a:lnTo>
                <a:lnTo>
                  <a:pt x="721" y="294"/>
                </a:lnTo>
                <a:lnTo>
                  <a:pt x="742" y="309"/>
                </a:lnTo>
                <a:lnTo>
                  <a:pt x="750" y="298"/>
                </a:lnTo>
                <a:lnTo>
                  <a:pt x="763" y="281"/>
                </a:lnTo>
                <a:lnTo>
                  <a:pt x="778" y="262"/>
                </a:lnTo>
                <a:lnTo>
                  <a:pt x="793" y="242"/>
                </a:lnTo>
                <a:lnTo>
                  <a:pt x="809" y="221"/>
                </a:lnTo>
                <a:lnTo>
                  <a:pt x="813" y="212"/>
                </a:lnTo>
                <a:lnTo>
                  <a:pt x="824" y="192"/>
                </a:lnTo>
                <a:lnTo>
                  <a:pt x="828" y="181"/>
                </a:lnTo>
                <a:lnTo>
                  <a:pt x="831" y="172"/>
                </a:lnTo>
                <a:lnTo>
                  <a:pt x="832" y="161"/>
                </a:lnTo>
                <a:lnTo>
                  <a:pt x="832" y="161"/>
                </a:lnTo>
                <a:lnTo>
                  <a:pt x="834" y="151"/>
                </a:lnTo>
                <a:lnTo>
                  <a:pt x="834" y="137"/>
                </a:lnTo>
                <a:lnTo>
                  <a:pt x="834" y="137"/>
                </a:lnTo>
                <a:lnTo>
                  <a:pt x="829" y="130"/>
                </a:lnTo>
                <a:lnTo>
                  <a:pt x="828" y="119"/>
                </a:lnTo>
                <a:lnTo>
                  <a:pt x="823" y="110"/>
                </a:lnTo>
                <a:lnTo>
                  <a:pt x="817" y="101"/>
                </a:lnTo>
                <a:lnTo>
                  <a:pt x="809" y="92"/>
                </a:lnTo>
                <a:lnTo>
                  <a:pt x="791" y="111"/>
                </a:lnTo>
                <a:lnTo>
                  <a:pt x="814" y="101"/>
                </a:lnTo>
                <a:lnTo>
                  <a:pt x="804" y="85"/>
                </a:lnTo>
                <a:lnTo>
                  <a:pt x="802" y="81"/>
                </a:lnTo>
                <a:lnTo>
                  <a:pt x="793" y="76"/>
                </a:lnTo>
                <a:lnTo>
                  <a:pt x="792" y="75"/>
                </a:lnTo>
                <a:lnTo>
                  <a:pt x="733" y="57"/>
                </a:lnTo>
                <a:lnTo>
                  <a:pt x="675" y="41"/>
                </a:lnTo>
                <a:lnTo>
                  <a:pt x="665" y="38"/>
                </a:lnTo>
                <a:lnTo>
                  <a:pt x="607" y="28"/>
                </a:lnTo>
                <a:lnTo>
                  <a:pt x="550" y="20"/>
                </a:lnTo>
                <a:lnTo>
                  <a:pt x="491" y="14"/>
                </a:lnTo>
                <a:lnTo>
                  <a:pt x="431" y="10"/>
                </a:lnTo>
                <a:lnTo>
                  <a:pt x="369" y="6"/>
                </a:lnTo>
                <a:lnTo>
                  <a:pt x="305" y="3"/>
                </a:lnTo>
                <a:lnTo>
                  <a:pt x="302" y="5"/>
                </a:lnTo>
                <a:lnTo>
                  <a:pt x="268" y="6"/>
                </a:lnTo>
                <a:lnTo>
                  <a:pt x="234" y="8"/>
                </a:lnTo>
                <a:lnTo>
                  <a:pt x="199" y="11"/>
                </a:lnTo>
                <a:lnTo>
                  <a:pt x="189" y="14"/>
                </a:lnTo>
                <a:lnTo>
                  <a:pt x="160" y="19"/>
                </a:lnTo>
                <a:lnTo>
                  <a:pt x="158" y="19"/>
                </a:lnTo>
                <a:lnTo>
                  <a:pt x="146" y="23"/>
                </a:lnTo>
                <a:lnTo>
                  <a:pt x="137" y="29"/>
                </a:lnTo>
                <a:lnTo>
                  <a:pt x="132" y="37"/>
                </a:lnTo>
                <a:lnTo>
                  <a:pt x="126" y="44"/>
                </a:lnTo>
                <a:lnTo>
                  <a:pt x="124" y="51"/>
                </a:lnTo>
                <a:lnTo>
                  <a:pt x="137" y="72"/>
                </a:lnTo>
                <a:lnTo>
                  <a:pt x="125" y="49"/>
                </a:lnTo>
                <a:lnTo>
                  <a:pt x="122" y="49"/>
                </a:lnTo>
                <a:lnTo>
                  <a:pt x="114" y="52"/>
                </a:lnTo>
                <a:lnTo>
                  <a:pt x="103" y="57"/>
                </a:lnTo>
                <a:lnTo>
                  <a:pt x="90" y="61"/>
                </a:lnTo>
                <a:lnTo>
                  <a:pt x="78" y="66"/>
                </a:lnTo>
                <a:lnTo>
                  <a:pt x="66" y="70"/>
                </a:lnTo>
                <a:lnTo>
                  <a:pt x="58" y="73"/>
                </a:lnTo>
                <a:lnTo>
                  <a:pt x="53" y="7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6"/>
          <p:cNvSpPr/>
          <p:nvPr/>
        </p:nvSpPr>
        <p:spPr>
          <a:xfrm>
            <a:off x="9444600" y="3830760"/>
            <a:ext cx="1396800" cy="2364840"/>
          </a:xfrm>
          <a:custGeom>
            <a:avLst/>
            <a:gdLst/>
            <a:ahLst/>
            <a:rect l="l" t="t" r="r" b="b"/>
            <a:pathLst>
              <a:path w="1296" h="1750">
                <a:moveTo>
                  <a:pt x="183" y="772"/>
                </a:moveTo>
                <a:lnTo>
                  <a:pt x="174" y="773"/>
                </a:lnTo>
                <a:lnTo>
                  <a:pt x="164" y="775"/>
                </a:lnTo>
                <a:lnTo>
                  <a:pt x="149" y="779"/>
                </a:lnTo>
                <a:lnTo>
                  <a:pt x="133" y="785"/>
                </a:lnTo>
                <a:lnTo>
                  <a:pt x="117" y="796"/>
                </a:lnTo>
                <a:lnTo>
                  <a:pt x="108" y="808"/>
                </a:lnTo>
                <a:lnTo>
                  <a:pt x="100" y="817"/>
                </a:lnTo>
                <a:lnTo>
                  <a:pt x="79" y="833"/>
                </a:lnTo>
                <a:lnTo>
                  <a:pt x="58" y="846"/>
                </a:lnTo>
                <a:lnTo>
                  <a:pt x="48" y="854"/>
                </a:lnTo>
                <a:lnTo>
                  <a:pt x="39" y="863"/>
                </a:lnTo>
                <a:lnTo>
                  <a:pt x="33" y="871"/>
                </a:lnTo>
                <a:lnTo>
                  <a:pt x="26" y="878"/>
                </a:lnTo>
                <a:lnTo>
                  <a:pt x="14" y="896"/>
                </a:lnTo>
                <a:lnTo>
                  <a:pt x="8" y="905"/>
                </a:lnTo>
                <a:lnTo>
                  <a:pt x="4" y="912"/>
                </a:lnTo>
                <a:lnTo>
                  <a:pt x="1" y="916"/>
                </a:lnTo>
                <a:lnTo>
                  <a:pt x="0" y="918"/>
                </a:lnTo>
                <a:lnTo>
                  <a:pt x="0" y="930"/>
                </a:lnTo>
                <a:lnTo>
                  <a:pt x="0" y="939"/>
                </a:lnTo>
                <a:lnTo>
                  <a:pt x="1" y="956"/>
                </a:lnTo>
                <a:lnTo>
                  <a:pt x="5" y="969"/>
                </a:lnTo>
                <a:lnTo>
                  <a:pt x="11" y="980"/>
                </a:lnTo>
                <a:lnTo>
                  <a:pt x="18" y="992"/>
                </a:lnTo>
                <a:lnTo>
                  <a:pt x="23" y="1006"/>
                </a:lnTo>
                <a:lnTo>
                  <a:pt x="29" y="1022"/>
                </a:lnTo>
                <a:lnTo>
                  <a:pt x="32" y="1033"/>
                </a:lnTo>
                <a:lnTo>
                  <a:pt x="33" y="1045"/>
                </a:lnTo>
                <a:lnTo>
                  <a:pt x="37" y="1060"/>
                </a:lnTo>
                <a:lnTo>
                  <a:pt x="44" y="1079"/>
                </a:lnTo>
                <a:lnTo>
                  <a:pt x="54" y="1098"/>
                </a:lnTo>
                <a:lnTo>
                  <a:pt x="66" y="1120"/>
                </a:lnTo>
                <a:lnTo>
                  <a:pt x="79" y="1141"/>
                </a:lnTo>
                <a:lnTo>
                  <a:pt x="90" y="1161"/>
                </a:lnTo>
                <a:lnTo>
                  <a:pt x="101" y="1177"/>
                </a:lnTo>
                <a:lnTo>
                  <a:pt x="111" y="1191"/>
                </a:lnTo>
                <a:lnTo>
                  <a:pt x="117" y="1208"/>
                </a:lnTo>
                <a:lnTo>
                  <a:pt x="124" y="1221"/>
                </a:lnTo>
                <a:lnTo>
                  <a:pt x="140" y="1247"/>
                </a:lnTo>
                <a:lnTo>
                  <a:pt x="161" y="1270"/>
                </a:lnTo>
                <a:lnTo>
                  <a:pt x="183" y="1294"/>
                </a:lnTo>
                <a:lnTo>
                  <a:pt x="193" y="1306"/>
                </a:lnTo>
                <a:lnTo>
                  <a:pt x="203" y="1320"/>
                </a:lnTo>
                <a:lnTo>
                  <a:pt x="213" y="1337"/>
                </a:lnTo>
                <a:lnTo>
                  <a:pt x="221" y="1355"/>
                </a:lnTo>
                <a:lnTo>
                  <a:pt x="239" y="1392"/>
                </a:lnTo>
                <a:lnTo>
                  <a:pt x="245" y="1408"/>
                </a:lnTo>
                <a:lnTo>
                  <a:pt x="250" y="1422"/>
                </a:lnTo>
                <a:lnTo>
                  <a:pt x="264" y="1437"/>
                </a:lnTo>
                <a:lnTo>
                  <a:pt x="275" y="1451"/>
                </a:lnTo>
                <a:lnTo>
                  <a:pt x="282" y="1461"/>
                </a:lnTo>
                <a:lnTo>
                  <a:pt x="286" y="1472"/>
                </a:lnTo>
                <a:lnTo>
                  <a:pt x="289" y="1481"/>
                </a:lnTo>
                <a:lnTo>
                  <a:pt x="291" y="1489"/>
                </a:lnTo>
                <a:lnTo>
                  <a:pt x="292" y="1495"/>
                </a:lnTo>
                <a:lnTo>
                  <a:pt x="295" y="1501"/>
                </a:lnTo>
                <a:lnTo>
                  <a:pt x="305" y="1516"/>
                </a:lnTo>
                <a:lnTo>
                  <a:pt x="310" y="1528"/>
                </a:lnTo>
                <a:lnTo>
                  <a:pt x="316" y="1536"/>
                </a:lnTo>
                <a:lnTo>
                  <a:pt x="320" y="1543"/>
                </a:lnTo>
                <a:lnTo>
                  <a:pt x="324" y="1551"/>
                </a:lnTo>
                <a:lnTo>
                  <a:pt x="328" y="1560"/>
                </a:lnTo>
                <a:lnTo>
                  <a:pt x="335" y="1571"/>
                </a:lnTo>
                <a:lnTo>
                  <a:pt x="345" y="1586"/>
                </a:lnTo>
                <a:lnTo>
                  <a:pt x="364" y="1612"/>
                </a:lnTo>
                <a:lnTo>
                  <a:pt x="385" y="1636"/>
                </a:lnTo>
                <a:lnTo>
                  <a:pt x="428" y="1683"/>
                </a:lnTo>
                <a:lnTo>
                  <a:pt x="438" y="1694"/>
                </a:lnTo>
                <a:lnTo>
                  <a:pt x="447" y="1706"/>
                </a:lnTo>
                <a:lnTo>
                  <a:pt x="461" y="1724"/>
                </a:lnTo>
                <a:lnTo>
                  <a:pt x="469" y="1733"/>
                </a:lnTo>
                <a:lnTo>
                  <a:pt x="477" y="1739"/>
                </a:lnTo>
                <a:lnTo>
                  <a:pt x="488" y="1745"/>
                </a:lnTo>
                <a:lnTo>
                  <a:pt x="501" y="1750"/>
                </a:lnTo>
                <a:lnTo>
                  <a:pt x="533" y="1750"/>
                </a:lnTo>
                <a:lnTo>
                  <a:pt x="565" y="1750"/>
                </a:lnTo>
                <a:lnTo>
                  <a:pt x="597" y="1748"/>
                </a:lnTo>
                <a:lnTo>
                  <a:pt x="629" y="1744"/>
                </a:lnTo>
                <a:lnTo>
                  <a:pt x="643" y="1739"/>
                </a:lnTo>
                <a:lnTo>
                  <a:pt x="658" y="1733"/>
                </a:lnTo>
                <a:lnTo>
                  <a:pt x="674" y="1724"/>
                </a:lnTo>
                <a:lnTo>
                  <a:pt x="690" y="1714"/>
                </a:lnTo>
                <a:lnTo>
                  <a:pt x="721" y="1691"/>
                </a:lnTo>
                <a:lnTo>
                  <a:pt x="733" y="1680"/>
                </a:lnTo>
                <a:lnTo>
                  <a:pt x="746" y="1671"/>
                </a:lnTo>
                <a:lnTo>
                  <a:pt x="761" y="1651"/>
                </a:lnTo>
                <a:lnTo>
                  <a:pt x="781" y="1633"/>
                </a:lnTo>
                <a:lnTo>
                  <a:pt x="803" y="1619"/>
                </a:lnTo>
                <a:lnTo>
                  <a:pt x="824" y="1604"/>
                </a:lnTo>
                <a:lnTo>
                  <a:pt x="841" y="1592"/>
                </a:lnTo>
                <a:lnTo>
                  <a:pt x="857" y="1580"/>
                </a:lnTo>
                <a:lnTo>
                  <a:pt x="863" y="1577"/>
                </a:lnTo>
                <a:lnTo>
                  <a:pt x="868" y="1572"/>
                </a:lnTo>
                <a:lnTo>
                  <a:pt x="873" y="1569"/>
                </a:lnTo>
                <a:lnTo>
                  <a:pt x="874" y="1568"/>
                </a:lnTo>
                <a:lnTo>
                  <a:pt x="887" y="1549"/>
                </a:lnTo>
                <a:lnTo>
                  <a:pt x="899" y="1536"/>
                </a:lnTo>
                <a:lnTo>
                  <a:pt x="912" y="1524"/>
                </a:lnTo>
                <a:lnTo>
                  <a:pt x="924" y="1515"/>
                </a:lnTo>
                <a:lnTo>
                  <a:pt x="940" y="1508"/>
                </a:lnTo>
                <a:lnTo>
                  <a:pt x="955" y="1502"/>
                </a:lnTo>
                <a:lnTo>
                  <a:pt x="972" y="1496"/>
                </a:lnTo>
                <a:lnTo>
                  <a:pt x="991" y="1489"/>
                </a:lnTo>
                <a:lnTo>
                  <a:pt x="995" y="1484"/>
                </a:lnTo>
                <a:lnTo>
                  <a:pt x="1004" y="1477"/>
                </a:lnTo>
                <a:lnTo>
                  <a:pt x="1015" y="1469"/>
                </a:lnTo>
                <a:lnTo>
                  <a:pt x="1027" y="1460"/>
                </a:lnTo>
                <a:lnTo>
                  <a:pt x="1040" y="1451"/>
                </a:lnTo>
                <a:lnTo>
                  <a:pt x="1051" y="1443"/>
                </a:lnTo>
                <a:lnTo>
                  <a:pt x="1059" y="1437"/>
                </a:lnTo>
                <a:lnTo>
                  <a:pt x="1063" y="1434"/>
                </a:lnTo>
                <a:lnTo>
                  <a:pt x="1070" y="1426"/>
                </a:lnTo>
                <a:lnTo>
                  <a:pt x="1076" y="1419"/>
                </a:lnTo>
                <a:lnTo>
                  <a:pt x="1086" y="1399"/>
                </a:lnTo>
                <a:lnTo>
                  <a:pt x="1090" y="1392"/>
                </a:lnTo>
                <a:lnTo>
                  <a:pt x="1095" y="1382"/>
                </a:lnTo>
                <a:lnTo>
                  <a:pt x="1101" y="1376"/>
                </a:lnTo>
                <a:lnTo>
                  <a:pt x="1108" y="1373"/>
                </a:lnTo>
                <a:lnTo>
                  <a:pt x="1122" y="1358"/>
                </a:lnTo>
                <a:lnTo>
                  <a:pt x="1134" y="1344"/>
                </a:lnTo>
                <a:lnTo>
                  <a:pt x="1155" y="1319"/>
                </a:lnTo>
                <a:lnTo>
                  <a:pt x="1165" y="1306"/>
                </a:lnTo>
                <a:lnTo>
                  <a:pt x="1176" y="1291"/>
                </a:lnTo>
                <a:lnTo>
                  <a:pt x="1186" y="1276"/>
                </a:lnTo>
                <a:lnTo>
                  <a:pt x="1197" y="1258"/>
                </a:lnTo>
                <a:lnTo>
                  <a:pt x="1204" y="1249"/>
                </a:lnTo>
                <a:lnTo>
                  <a:pt x="1212" y="1235"/>
                </a:lnTo>
                <a:lnTo>
                  <a:pt x="1231" y="1208"/>
                </a:lnTo>
                <a:lnTo>
                  <a:pt x="1239" y="1194"/>
                </a:lnTo>
                <a:lnTo>
                  <a:pt x="1246" y="1183"/>
                </a:lnTo>
                <a:lnTo>
                  <a:pt x="1251" y="1176"/>
                </a:lnTo>
                <a:lnTo>
                  <a:pt x="1253" y="1173"/>
                </a:lnTo>
                <a:lnTo>
                  <a:pt x="1261" y="1144"/>
                </a:lnTo>
                <a:lnTo>
                  <a:pt x="1269" y="1114"/>
                </a:lnTo>
                <a:lnTo>
                  <a:pt x="1281" y="1051"/>
                </a:lnTo>
                <a:lnTo>
                  <a:pt x="1282" y="1019"/>
                </a:lnTo>
                <a:lnTo>
                  <a:pt x="1286" y="986"/>
                </a:lnTo>
                <a:lnTo>
                  <a:pt x="1290" y="951"/>
                </a:lnTo>
                <a:lnTo>
                  <a:pt x="1295" y="918"/>
                </a:lnTo>
                <a:lnTo>
                  <a:pt x="1296" y="886"/>
                </a:lnTo>
                <a:lnTo>
                  <a:pt x="1296" y="869"/>
                </a:lnTo>
                <a:lnTo>
                  <a:pt x="1295" y="854"/>
                </a:lnTo>
                <a:lnTo>
                  <a:pt x="1290" y="840"/>
                </a:lnTo>
                <a:lnTo>
                  <a:pt x="1286" y="826"/>
                </a:lnTo>
                <a:lnTo>
                  <a:pt x="1279" y="814"/>
                </a:lnTo>
                <a:lnTo>
                  <a:pt x="1269" y="802"/>
                </a:lnTo>
                <a:lnTo>
                  <a:pt x="1260" y="790"/>
                </a:lnTo>
                <a:lnTo>
                  <a:pt x="1253" y="779"/>
                </a:lnTo>
                <a:lnTo>
                  <a:pt x="1247" y="769"/>
                </a:lnTo>
                <a:lnTo>
                  <a:pt x="1243" y="760"/>
                </a:lnTo>
                <a:lnTo>
                  <a:pt x="1237" y="751"/>
                </a:lnTo>
                <a:lnTo>
                  <a:pt x="1232" y="741"/>
                </a:lnTo>
                <a:lnTo>
                  <a:pt x="1224" y="732"/>
                </a:lnTo>
                <a:lnTo>
                  <a:pt x="1214" y="723"/>
                </a:lnTo>
                <a:lnTo>
                  <a:pt x="1208" y="719"/>
                </a:lnTo>
                <a:lnTo>
                  <a:pt x="1200" y="714"/>
                </a:lnTo>
                <a:lnTo>
                  <a:pt x="1190" y="706"/>
                </a:lnTo>
                <a:lnTo>
                  <a:pt x="1179" y="699"/>
                </a:lnTo>
                <a:lnTo>
                  <a:pt x="1169" y="693"/>
                </a:lnTo>
                <a:lnTo>
                  <a:pt x="1161" y="687"/>
                </a:lnTo>
                <a:lnTo>
                  <a:pt x="1155" y="682"/>
                </a:lnTo>
                <a:lnTo>
                  <a:pt x="1153" y="681"/>
                </a:lnTo>
                <a:lnTo>
                  <a:pt x="1151" y="669"/>
                </a:lnTo>
                <a:lnTo>
                  <a:pt x="1147" y="658"/>
                </a:lnTo>
                <a:lnTo>
                  <a:pt x="1139" y="641"/>
                </a:lnTo>
                <a:lnTo>
                  <a:pt x="1126" y="626"/>
                </a:lnTo>
                <a:lnTo>
                  <a:pt x="1114" y="614"/>
                </a:lnTo>
                <a:lnTo>
                  <a:pt x="1100" y="602"/>
                </a:lnTo>
                <a:lnTo>
                  <a:pt x="1087" y="588"/>
                </a:lnTo>
                <a:lnTo>
                  <a:pt x="1076" y="573"/>
                </a:lnTo>
                <a:lnTo>
                  <a:pt x="1069" y="553"/>
                </a:lnTo>
                <a:lnTo>
                  <a:pt x="1061" y="523"/>
                </a:lnTo>
                <a:lnTo>
                  <a:pt x="1054" y="509"/>
                </a:lnTo>
                <a:lnTo>
                  <a:pt x="1047" y="494"/>
                </a:lnTo>
                <a:lnTo>
                  <a:pt x="1037" y="482"/>
                </a:lnTo>
                <a:lnTo>
                  <a:pt x="1027" y="473"/>
                </a:lnTo>
                <a:lnTo>
                  <a:pt x="1015" y="465"/>
                </a:lnTo>
                <a:lnTo>
                  <a:pt x="1002" y="462"/>
                </a:lnTo>
                <a:lnTo>
                  <a:pt x="994" y="438"/>
                </a:lnTo>
                <a:lnTo>
                  <a:pt x="984" y="409"/>
                </a:lnTo>
                <a:lnTo>
                  <a:pt x="970" y="377"/>
                </a:lnTo>
                <a:lnTo>
                  <a:pt x="955" y="343"/>
                </a:lnTo>
                <a:lnTo>
                  <a:pt x="940" y="310"/>
                </a:lnTo>
                <a:lnTo>
                  <a:pt x="923" y="278"/>
                </a:lnTo>
                <a:lnTo>
                  <a:pt x="906" y="249"/>
                </a:lnTo>
                <a:lnTo>
                  <a:pt x="891" y="225"/>
                </a:lnTo>
                <a:lnTo>
                  <a:pt x="880" y="204"/>
                </a:lnTo>
                <a:lnTo>
                  <a:pt x="868" y="184"/>
                </a:lnTo>
                <a:lnTo>
                  <a:pt x="859" y="166"/>
                </a:lnTo>
                <a:lnTo>
                  <a:pt x="849" y="151"/>
                </a:lnTo>
                <a:lnTo>
                  <a:pt x="831" y="122"/>
                </a:lnTo>
                <a:lnTo>
                  <a:pt x="813" y="97"/>
                </a:lnTo>
                <a:lnTo>
                  <a:pt x="807" y="90"/>
                </a:lnTo>
                <a:lnTo>
                  <a:pt x="799" y="84"/>
                </a:lnTo>
                <a:lnTo>
                  <a:pt x="788" y="76"/>
                </a:lnTo>
                <a:lnTo>
                  <a:pt x="777" y="69"/>
                </a:lnTo>
                <a:lnTo>
                  <a:pt x="765" y="62"/>
                </a:lnTo>
                <a:lnTo>
                  <a:pt x="754" y="55"/>
                </a:lnTo>
                <a:lnTo>
                  <a:pt x="746" y="49"/>
                </a:lnTo>
                <a:lnTo>
                  <a:pt x="740" y="43"/>
                </a:lnTo>
                <a:lnTo>
                  <a:pt x="735" y="37"/>
                </a:lnTo>
                <a:lnTo>
                  <a:pt x="725" y="31"/>
                </a:lnTo>
                <a:lnTo>
                  <a:pt x="715" y="23"/>
                </a:lnTo>
                <a:lnTo>
                  <a:pt x="703" y="17"/>
                </a:lnTo>
                <a:lnTo>
                  <a:pt x="692" y="12"/>
                </a:lnTo>
                <a:lnTo>
                  <a:pt x="681" y="8"/>
                </a:lnTo>
                <a:lnTo>
                  <a:pt x="671" y="3"/>
                </a:lnTo>
                <a:lnTo>
                  <a:pt x="662" y="0"/>
                </a:lnTo>
                <a:lnTo>
                  <a:pt x="651" y="2"/>
                </a:lnTo>
                <a:lnTo>
                  <a:pt x="642" y="5"/>
                </a:lnTo>
                <a:lnTo>
                  <a:pt x="623" y="11"/>
                </a:lnTo>
                <a:lnTo>
                  <a:pt x="607" y="18"/>
                </a:lnTo>
                <a:lnTo>
                  <a:pt x="596" y="23"/>
                </a:lnTo>
                <a:lnTo>
                  <a:pt x="584" y="25"/>
                </a:lnTo>
                <a:lnTo>
                  <a:pt x="575" y="28"/>
                </a:lnTo>
                <a:lnTo>
                  <a:pt x="564" y="31"/>
                </a:lnTo>
                <a:lnTo>
                  <a:pt x="555" y="35"/>
                </a:lnTo>
                <a:lnTo>
                  <a:pt x="552" y="37"/>
                </a:lnTo>
                <a:lnTo>
                  <a:pt x="551" y="37"/>
                </a:lnTo>
                <a:lnTo>
                  <a:pt x="540" y="47"/>
                </a:lnTo>
                <a:lnTo>
                  <a:pt x="530" y="58"/>
                </a:lnTo>
                <a:lnTo>
                  <a:pt x="513" y="84"/>
                </a:lnTo>
                <a:lnTo>
                  <a:pt x="497" y="110"/>
                </a:lnTo>
                <a:lnTo>
                  <a:pt x="488" y="122"/>
                </a:lnTo>
                <a:lnTo>
                  <a:pt x="479" y="134"/>
                </a:lnTo>
                <a:lnTo>
                  <a:pt x="465" y="176"/>
                </a:lnTo>
                <a:lnTo>
                  <a:pt x="452" y="217"/>
                </a:lnTo>
                <a:lnTo>
                  <a:pt x="442" y="260"/>
                </a:lnTo>
                <a:lnTo>
                  <a:pt x="434" y="304"/>
                </a:lnTo>
                <a:lnTo>
                  <a:pt x="431" y="357"/>
                </a:lnTo>
                <a:lnTo>
                  <a:pt x="428" y="407"/>
                </a:lnTo>
                <a:lnTo>
                  <a:pt x="424" y="459"/>
                </a:lnTo>
                <a:lnTo>
                  <a:pt x="417" y="511"/>
                </a:lnTo>
                <a:lnTo>
                  <a:pt x="415" y="521"/>
                </a:lnTo>
                <a:lnTo>
                  <a:pt x="412" y="536"/>
                </a:lnTo>
                <a:lnTo>
                  <a:pt x="408" y="552"/>
                </a:lnTo>
                <a:lnTo>
                  <a:pt x="402" y="570"/>
                </a:lnTo>
                <a:lnTo>
                  <a:pt x="395" y="588"/>
                </a:lnTo>
                <a:lnTo>
                  <a:pt x="388" y="605"/>
                </a:lnTo>
                <a:lnTo>
                  <a:pt x="381" y="620"/>
                </a:lnTo>
                <a:lnTo>
                  <a:pt x="373" y="632"/>
                </a:lnTo>
                <a:lnTo>
                  <a:pt x="355" y="652"/>
                </a:lnTo>
                <a:lnTo>
                  <a:pt x="334" y="667"/>
                </a:lnTo>
                <a:lnTo>
                  <a:pt x="312" y="679"/>
                </a:lnTo>
                <a:lnTo>
                  <a:pt x="289" y="693"/>
                </a:lnTo>
                <a:lnTo>
                  <a:pt x="278" y="702"/>
                </a:lnTo>
                <a:lnTo>
                  <a:pt x="266" y="714"/>
                </a:lnTo>
                <a:lnTo>
                  <a:pt x="238" y="740"/>
                </a:lnTo>
                <a:lnTo>
                  <a:pt x="224" y="752"/>
                </a:lnTo>
                <a:lnTo>
                  <a:pt x="210" y="763"/>
                </a:lnTo>
                <a:lnTo>
                  <a:pt x="196" y="769"/>
                </a:lnTo>
                <a:lnTo>
                  <a:pt x="183" y="772"/>
                </a:lnTo>
                <a:close/>
              </a:path>
            </a:pathLst>
          </a:custGeom>
          <a:noFill/>
          <a:ln w="3960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7"/>
          <p:cNvSpPr/>
          <p:nvPr/>
        </p:nvSpPr>
        <p:spPr>
          <a:xfrm>
            <a:off x="8607960" y="2625480"/>
            <a:ext cx="1513800" cy="2082240"/>
          </a:xfrm>
          <a:custGeom>
            <a:avLst/>
            <a:gdLst/>
            <a:ahLst/>
            <a:rect l="l" t="t" r="r" b="b"/>
            <a:pathLst>
              <a:path w="1403" h="1537">
                <a:moveTo>
                  <a:pt x="1270" y="255"/>
                </a:moveTo>
                <a:lnTo>
                  <a:pt x="1254" y="244"/>
                </a:lnTo>
                <a:lnTo>
                  <a:pt x="1242" y="237"/>
                </a:lnTo>
                <a:lnTo>
                  <a:pt x="1233" y="232"/>
                </a:lnTo>
                <a:lnTo>
                  <a:pt x="1228" y="227"/>
                </a:lnTo>
                <a:lnTo>
                  <a:pt x="1224" y="224"/>
                </a:lnTo>
                <a:lnTo>
                  <a:pt x="1221" y="223"/>
                </a:lnTo>
                <a:lnTo>
                  <a:pt x="1219" y="220"/>
                </a:lnTo>
                <a:lnTo>
                  <a:pt x="1218" y="217"/>
                </a:lnTo>
                <a:lnTo>
                  <a:pt x="1215" y="212"/>
                </a:lnTo>
                <a:lnTo>
                  <a:pt x="1212" y="208"/>
                </a:lnTo>
                <a:lnTo>
                  <a:pt x="1207" y="199"/>
                </a:lnTo>
                <a:lnTo>
                  <a:pt x="1200" y="190"/>
                </a:lnTo>
                <a:lnTo>
                  <a:pt x="1189" y="176"/>
                </a:lnTo>
                <a:lnTo>
                  <a:pt x="1175" y="159"/>
                </a:lnTo>
                <a:lnTo>
                  <a:pt x="1155" y="138"/>
                </a:lnTo>
                <a:lnTo>
                  <a:pt x="1123" y="103"/>
                </a:lnTo>
                <a:lnTo>
                  <a:pt x="1089" y="70"/>
                </a:lnTo>
                <a:lnTo>
                  <a:pt x="1052" y="36"/>
                </a:lnTo>
                <a:lnTo>
                  <a:pt x="1018" y="3"/>
                </a:lnTo>
                <a:lnTo>
                  <a:pt x="1002" y="0"/>
                </a:lnTo>
                <a:lnTo>
                  <a:pt x="987" y="0"/>
                </a:lnTo>
                <a:lnTo>
                  <a:pt x="958" y="3"/>
                </a:lnTo>
                <a:lnTo>
                  <a:pt x="930" y="10"/>
                </a:lnTo>
                <a:lnTo>
                  <a:pt x="902" y="19"/>
                </a:lnTo>
                <a:lnTo>
                  <a:pt x="876" y="30"/>
                </a:lnTo>
                <a:lnTo>
                  <a:pt x="848" y="39"/>
                </a:lnTo>
                <a:lnTo>
                  <a:pt x="820" y="47"/>
                </a:lnTo>
                <a:lnTo>
                  <a:pt x="804" y="48"/>
                </a:lnTo>
                <a:lnTo>
                  <a:pt x="789" y="48"/>
                </a:lnTo>
                <a:lnTo>
                  <a:pt x="761" y="65"/>
                </a:lnTo>
                <a:lnTo>
                  <a:pt x="733" y="82"/>
                </a:lnTo>
                <a:lnTo>
                  <a:pt x="704" y="98"/>
                </a:lnTo>
                <a:lnTo>
                  <a:pt x="675" y="111"/>
                </a:lnTo>
                <a:lnTo>
                  <a:pt x="649" y="118"/>
                </a:lnTo>
                <a:lnTo>
                  <a:pt x="623" y="121"/>
                </a:lnTo>
                <a:lnTo>
                  <a:pt x="600" y="123"/>
                </a:lnTo>
                <a:lnTo>
                  <a:pt x="576" y="121"/>
                </a:lnTo>
                <a:lnTo>
                  <a:pt x="532" y="117"/>
                </a:lnTo>
                <a:lnTo>
                  <a:pt x="507" y="114"/>
                </a:lnTo>
                <a:lnTo>
                  <a:pt x="481" y="112"/>
                </a:lnTo>
                <a:lnTo>
                  <a:pt x="461" y="120"/>
                </a:lnTo>
                <a:lnTo>
                  <a:pt x="438" y="126"/>
                </a:lnTo>
                <a:lnTo>
                  <a:pt x="416" y="132"/>
                </a:lnTo>
                <a:lnTo>
                  <a:pt x="394" y="141"/>
                </a:lnTo>
                <a:lnTo>
                  <a:pt x="380" y="149"/>
                </a:lnTo>
                <a:lnTo>
                  <a:pt x="367" y="155"/>
                </a:lnTo>
                <a:lnTo>
                  <a:pt x="346" y="167"/>
                </a:lnTo>
                <a:lnTo>
                  <a:pt x="328" y="176"/>
                </a:lnTo>
                <a:lnTo>
                  <a:pt x="316" y="185"/>
                </a:lnTo>
                <a:lnTo>
                  <a:pt x="305" y="193"/>
                </a:lnTo>
                <a:lnTo>
                  <a:pt x="298" y="199"/>
                </a:lnTo>
                <a:lnTo>
                  <a:pt x="292" y="203"/>
                </a:lnTo>
                <a:lnTo>
                  <a:pt x="287" y="206"/>
                </a:lnTo>
                <a:lnTo>
                  <a:pt x="280" y="211"/>
                </a:lnTo>
                <a:lnTo>
                  <a:pt x="275" y="212"/>
                </a:lnTo>
                <a:lnTo>
                  <a:pt x="270" y="212"/>
                </a:lnTo>
                <a:lnTo>
                  <a:pt x="263" y="212"/>
                </a:lnTo>
                <a:lnTo>
                  <a:pt x="253" y="212"/>
                </a:lnTo>
                <a:lnTo>
                  <a:pt x="241" y="211"/>
                </a:lnTo>
                <a:lnTo>
                  <a:pt x="224" y="211"/>
                </a:lnTo>
                <a:lnTo>
                  <a:pt x="179" y="223"/>
                </a:lnTo>
                <a:lnTo>
                  <a:pt x="157" y="229"/>
                </a:lnTo>
                <a:lnTo>
                  <a:pt x="136" y="237"/>
                </a:lnTo>
                <a:lnTo>
                  <a:pt x="99" y="252"/>
                </a:lnTo>
                <a:lnTo>
                  <a:pt x="80" y="259"/>
                </a:lnTo>
                <a:lnTo>
                  <a:pt x="64" y="270"/>
                </a:lnTo>
                <a:lnTo>
                  <a:pt x="51" y="279"/>
                </a:lnTo>
                <a:lnTo>
                  <a:pt x="40" y="288"/>
                </a:lnTo>
                <a:lnTo>
                  <a:pt x="30" y="299"/>
                </a:lnTo>
                <a:lnTo>
                  <a:pt x="22" y="308"/>
                </a:lnTo>
                <a:lnTo>
                  <a:pt x="9" y="326"/>
                </a:lnTo>
                <a:lnTo>
                  <a:pt x="2" y="346"/>
                </a:lnTo>
                <a:lnTo>
                  <a:pt x="0" y="364"/>
                </a:lnTo>
                <a:lnTo>
                  <a:pt x="1" y="384"/>
                </a:lnTo>
                <a:lnTo>
                  <a:pt x="5" y="405"/>
                </a:lnTo>
                <a:lnTo>
                  <a:pt x="14" y="425"/>
                </a:lnTo>
                <a:lnTo>
                  <a:pt x="25" y="446"/>
                </a:lnTo>
                <a:lnTo>
                  <a:pt x="37" y="467"/>
                </a:lnTo>
                <a:lnTo>
                  <a:pt x="51" y="490"/>
                </a:lnTo>
                <a:lnTo>
                  <a:pt x="67" y="513"/>
                </a:lnTo>
                <a:lnTo>
                  <a:pt x="100" y="563"/>
                </a:lnTo>
                <a:lnTo>
                  <a:pt x="131" y="616"/>
                </a:lnTo>
                <a:lnTo>
                  <a:pt x="139" y="647"/>
                </a:lnTo>
                <a:lnTo>
                  <a:pt x="146" y="676"/>
                </a:lnTo>
                <a:lnTo>
                  <a:pt x="150" y="704"/>
                </a:lnTo>
                <a:lnTo>
                  <a:pt x="153" y="735"/>
                </a:lnTo>
                <a:lnTo>
                  <a:pt x="158" y="794"/>
                </a:lnTo>
                <a:lnTo>
                  <a:pt x="161" y="824"/>
                </a:lnTo>
                <a:lnTo>
                  <a:pt x="165" y="855"/>
                </a:lnTo>
                <a:lnTo>
                  <a:pt x="250" y="996"/>
                </a:lnTo>
                <a:lnTo>
                  <a:pt x="335" y="1139"/>
                </a:lnTo>
                <a:lnTo>
                  <a:pt x="420" y="1279"/>
                </a:lnTo>
                <a:lnTo>
                  <a:pt x="508" y="1418"/>
                </a:lnTo>
                <a:lnTo>
                  <a:pt x="518" y="1433"/>
                </a:lnTo>
                <a:lnTo>
                  <a:pt x="526" y="1444"/>
                </a:lnTo>
                <a:lnTo>
                  <a:pt x="532" y="1450"/>
                </a:lnTo>
                <a:lnTo>
                  <a:pt x="536" y="1453"/>
                </a:lnTo>
                <a:lnTo>
                  <a:pt x="539" y="1453"/>
                </a:lnTo>
                <a:lnTo>
                  <a:pt x="539" y="1450"/>
                </a:lnTo>
                <a:lnTo>
                  <a:pt x="539" y="1444"/>
                </a:lnTo>
                <a:lnTo>
                  <a:pt x="539" y="1440"/>
                </a:lnTo>
                <a:lnTo>
                  <a:pt x="539" y="1438"/>
                </a:lnTo>
                <a:lnTo>
                  <a:pt x="537" y="1438"/>
                </a:lnTo>
                <a:lnTo>
                  <a:pt x="539" y="1443"/>
                </a:lnTo>
                <a:lnTo>
                  <a:pt x="540" y="1449"/>
                </a:lnTo>
                <a:lnTo>
                  <a:pt x="544" y="1461"/>
                </a:lnTo>
                <a:lnTo>
                  <a:pt x="546" y="1468"/>
                </a:lnTo>
                <a:lnTo>
                  <a:pt x="548" y="1478"/>
                </a:lnTo>
                <a:lnTo>
                  <a:pt x="551" y="1488"/>
                </a:lnTo>
                <a:lnTo>
                  <a:pt x="555" y="1500"/>
                </a:lnTo>
                <a:lnTo>
                  <a:pt x="572" y="1512"/>
                </a:lnTo>
                <a:lnTo>
                  <a:pt x="587" y="1522"/>
                </a:lnTo>
                <a:lnTo>
                  <a:pt x="600" y="1529"/>
                </a:lnTo>
                <a:lnTo>
                  <a:pt x="612" y="1535"/>
                </a:lnTo>
                <a:lnTo>
                  <a:pt x="625" y="1537"/>
                </a:lnTo>
                <a:lnTo>
                  <a:pt x="640" y="1534"/>
                </a:lnTo>
                <a:lnTo>
                  <a:pt x="658" y="1526"/>
                </a:lnTo>
                <a:lnTo>
                  <a:pt x="669" y="1520"/>
                </a:lnTo>
                <a:lnTo>
                  <a:pt x="681" y="1512"/>
                </a:lnTo>
                <a:lnTo>
                  <a:pt x="802" y="1430"/>
                </a:lnTo>
                <a:lnTo>
                  <a:pt x="921" y="1345"/>
                </a:lnTo>
                <a:lnTo>
                  <a:pt x="1038" y="1259"/>
                </a:lnTo>
                <a:lnTo>
                  <a:pt x="1155" y="1169"/>
                </a:lnTo>
                <a:lnTo>
                  <a:pt x="1178" y="1148"/>
                </a:lnTo>
                <a:lnTo>
                  <a:pt x="1197" y="1124"/>
                </a:lnTo>
                <a:lnTo>
                  <a:pt x="1215" y="1096"/>
                </a:lnTo>
                <a:lnTo>
                  <a:pt x="1231" y="1066"/>
                </a:lnTo>
                <a:lnTo>
                  <a:pt x="1263" y="1007"/>
                </a:lnTo>
                <a:lnTo>
                  <a:pt x="1281" y="979"/>
                </a:lnTo>
                <a:lnTo>
                  <a:pt x="1300" y="954"/>
                </a:lnTo>
                <a:lnTo>
                  <a:pt x="1327" y="932"/>
                </a:lnTo>
                <a:lnTo>
                  <a:pt x="1353" y="913"/>
                </a:lnTo>
                <a:lnTo>
                  <a:pt x="1378" y="891"/>
                </a:lnTo>
                <a:lnTo>
                  <a:pt x="1400" y="867"/>
                </a:lnTo>
                <a:lnTo>
                  <a:pt x="1403" y="862"/>
                </a:lnTo>
                <a:lnTo>
                  <a:pt x="1403" y="858"/>
                </a:lnTo>
                <a:lnTo>
                  <a:pt x="1400" y="847"/>
                </a:lnTo>
                <a:lnTo>
                  <a:pt x="1395" y="837"/>
                </a:lnTo>
                <a:lnTo>
                  <a:pt x="1391" y="826"/>
                </a:lnTo>
                <a:lnTo>
                  <a:pt x="1377" y="788"/>
                </a:lnTo>
                <a:lnTo>
                  <a:pt x="1361" y="748"/>
                </a:lnTo>
                <a:lnTo>
                  <a:pt x="1329" y="669"/>
                </a:lnTo>
                <a:lnTo>
                  <a:pt x="1314" y="633"/>
                </a:lnTo>
                <a:lnTo>
                  <a:pt x="1297" y="598"/>
                </a:lnTo>
                <a:lnTo>
                  <a:pt x="1261" y="530"/>
                </a:lnTo>
                <a:lnTo>
                  <a:pt x="1222" y="463"/>
                </a:lnTo>
                <a:lnTo>
                  <a:pt x="1185" y="395"/>
                </a:lnTo>
                <a:lnTo>
                  <a:pt x="1199" y="379"/>
                </a:lnTo>
                <a:lnTo>
                  <a:pt x="1214" y="366"/>
                </a:lnTo>
                <a:lnTo>
                  <a:pt x="1249" y="341"/>
                </a:lnTo>
                <a:lnTo>
                  <a:pt x="1264" y="329"/>
                </a:lnTo>
                <a:lnTo>
                  <a:pt x="1279" y="316"/>
                </a:lnTo>
                <a:lnTo>
                  <a:pt x="1292" y="300"/>
                </a:lnTo>
                <a:lnTo>
                  <a:pt x="1300" y="282"/>
                </a:lnTo>
                <a:lnTo>
                  <a:pt x="1302" y="275"/>
                </a:lnTo>
                <a:lnTo>
                  <a:pt x="1299" y="268"/>
                </a:lnTo>
                <a:lnTo>
                  <a:pt x="1293" y="261"/>
                </a:lnTo>
                <a:lnTo>
                  <a:pt x="1286" y="255"/>
                </a:lnTo>
                <a:lnTo>
                  <a:pt x="1270" y="244"/>
                </a:lnTo>
                <a:lnTo>
                  <a:pt x="1261" y="238"/>
                </a:lnTo>
                <a:lnTo>
                  <a:pt x="1256" y="232"/>
                </a:lnTo>
                <a:lnTo>
                  <a:pt x="1246" y="235"/>
                </a:lnTo>
                <a:lnTo>
                  <a:pt x="1238" y="237"/>
                </a:lnTo>
                <a:lnTo>
                  <a:pt x="1231" y="238"/>
                </a:lnTo>
                <a:lnTo>
                  <a:pt x="1225" y="240"/>
                </a:lnTo>
                <a:lnTo>
                  <a:pt x="1221" y="241"/>
                </a:lnTo>
                <a:lnTo>
                  <a:pt x="1218" y="243"/>
                </a:lnTo>
                <a:lnTo>
                  <a:pt x="1217" y="243"/>
                </a:lnTo>
                <a:lnTo>
                  <a:pt x="1217" y="244"/>
                </a:lnTo>
                <a:lnTo>
                  <a:pt x="1219" y="244"/>
                </a:lnTo>
                <a:lnTo>
                  <a:pt x="1222" y="246"/>
                </a:lnTo>
                <a:lnTo>
                  <a:pt x="1226" y="246"/>
                </a:lnTo>
                <a:lnTo>
                  <a:pt x="1232" y="247"/>
                </a:lnTo>
                <a:lnTo>
                  <a:pt x="1239" y="249"/>
                </a:lnTo>
                <a:lnTo>
                  <a:pt x="1247" y="250"/>
                </a:lnTo>
                <a:lnTo>
                  <a:pt x="1258" y="252"/>
                </a:lnTo>
                <a:lnTo>
                  <a:pt x="1270" y="255"/>
                </a:lnTo>
                <a:close/>
              </a:path>
            </a:pathLst>
          </a:custGeom>
          <a:solidFill>
            <a:srgbClr val="996633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8"/>
          <p:cNvSpPr/>
          <p:nvPr/>
        </p:nvSpPr>
        <p:spPr>
          <a:xfrm>
            <a:off x="8577720" y="2560680"/>
            <a:ext cx="1563480" cy="2190240"/>
          </a:xfrm>
          <a:custGeom>
            <a:avLst/>
            <a:gdLst/>
            <a:ahLst/>
            <a:rect l="l" t="t" r="r" b="b"/>
            <a:pathLst>
              <a:path w="1449" h="1618">
                <a:moveTo>
                  <a:pt x="47" y="406"/>
                </a:moveTo>
                <a:lnTo>
                  <a:pt x="0" y="424"/>
                </a:lnTo>
                <a:lnTo>
                  <a:pt x="11" y="460"/>
                </a:lnTo>
                <a:lnTo>
                  <a:pt x="22" y="494"/>
                </a:lnTo>
                <a:lnTo>
                  <a:pt x="33" y="526"/>
                </a:lnTo>
                <a:lnTo>
                  <a:pt x="47" y="556"/>
                </a:lnTo>
                <a:lnTo>
                  <a:pt x="63" y="585"/>
                </a:lnTo>
                <a:lnTo>
                  <a:pt x="67" y="594"/>
                </a:lnTo>
                <a:lnTo>
                  <a:pt x="86" y="620"/>
                </a:lnTo>
                <a:lnTo>
                  <a:pt x="110" y="646"/>
                </a:lnTo>
                <a:lnTo>
                  <a:pt x="122" y="656"/>
                </a:lnTo>
                <a:lnTo>
                  <a:pt x="131" y="662"/>
                </a:lnTo>
                <a:lnTo>
                  <a:pt x="142" y="671"/>
                </a:lnTo>
                <a:lnTo>
                  <a:pt x="156" y="649"/>
                </a:lnTo>
                <a:lnTo>
                  <a:pt x="138" y="668"/>
                </a:lnTo>
                <a:lnTo>
                  <a:pt x="134" y="661"/>
                </a:lnTo>
                <a:lnTo>
                  <a:pt x="136" y="668"/>
                </a:lnTo>
                <a:lnTo>
                  <a:pt x="140" y="679"/>
                </a:lnTo>
                <a:lnTo>
                  <a:pt x="149" y="699"/>
                </a:lnTo>
                <a:lnTo>
                  <a:pt x="152" y="708"/>
                </a:lnTo>
                <a:lnTo>
                  <a:pt x="154" y="715"/>
                </a:lnTo>
                <a:lnTo>
                  <a:pt x="156" y="722"/>
                </a:lnTo>
                <a:lnTo>
                  <a:pt x="156" y="722"/>
                </a:lnTo>
                <a:lnTo>
                  <a:pt x="179" y="712"/>
                </a:lnTo>
                <a:lnTo>
                  <a:pt x="154" y="712"/>
                </a:lnTo>
                <a:lnTo>
                  <a:pt x="154" y="775"/>
                </a:lnTo>
                <a:lnTo>
                  <a:pt x="156" y="805"/>
                </a:lnTo>
                <a:lnTo>
                  <a:pt x="160" y="834"/>
                </a:lnTo>
                <a:lnTo>
                  <a:pt x="161" y="845"/>
                </a:lnTo>
                <a:lnTo>
                  <a:pt x="167" y="873"/>
                </a:lnTo>
                <a:lnTo>
                  <a:pt x="175" y="902"/>
                </a:lnTo>
                <a:lnTo>
                  <a:pt x="188" y="930"/>
                </a:lnTo>
                <a:lnTo>
                  <a:pt x="192" y="939"/>
                </a:lnTo>
                <a:lnTo>
                  <a:pt x="206" y="962"/>
                </a:lnTo>
                <a:lnTo>
                  <a:pt x="206" y="963"/>
                </a:lnTo>
                <a:lnTo>
                  <a:pt x="213" y="977"/>
                </a:lnTo>
                <a:lnTo>
                  <a:pt x="231" y="957"/>
                </a:lnTo>
                <a:lnTo>
                  <a:pt x="209" y="968"/>
                </a:lnTo>
                <a:lnTo>
                  <a:pt x="213" y="980"/>
                </a:lnTo>
                <a:lnTo>
                  <a:pt x="220" y="1004"/>
                </a:lnTo>
                <a:lnTo>
                  <a:pt x="227" y="1027"/>
                </a:lnTo>
                <a:lnTo>
                  <a:pt x="232" y="1039"/>
                </a:lnTo>
                <a:lnTo>
                  <a:pt x="241" y="1054"/>
                </a:lnTo>
                <a:lnTo>
                  <a:pt x="260" y="1039"/>
                </a:lnTo>
                <a:lnTo>
                  <a:pt x="239" y="1054"/>
                </a:lnTo>
                <a:lnTo>
                  <a:pt x="245" y="1060"/>
                </a:lnTo>
                <a:lnTo>
                  <a:pt x="249" y="1069"/>
                </a:lnTo>
                <a:lnTo>
                  <a:pt x="257" y="1080"/>
                </a:lnTo>
                <a:lnTo>
                  <a:pt x="266" y="1089"/>
                </a:lnTo>
                <a:lnTo>
                  <a:pt x="267" y="1091"/>
                </a:lnTo>
                <a:lnTo>
                  <a:pt x="270" y="1092"/>
                </a:lnTo>
                <a:lnTo>
                  <a:pt x="287" y="1072"/>
                </a:lnTo>
                <a:lnTo>
                  <a:pt x="263" y="1081"/>
                </a:lnTo>
                <a:lnTo>
                  <a:pt x="273" y="1112"/>
                </a:lnTo>
                <a:lnTo>
                  <a:pt x="282" y="1139"/>
                </a:lnTo>
                <a:lnTo>
                  <a:pt x="295" y="1167"/>
                </a:lnTo>
                <a:lnTo>
                  <a:pt x="301" y="1176"/>
                </a:lnTo>
                <a:lnTo>
                  <a:pt x="316" y="1198"/>
                </a:lnTo>
                <a:lnTo>
                  <a:pt x="334" y="1220"/>
                </a:lnTo>
                <a:lnTo>
                  <a:pt x="355" y="1238"/>
                </a:lnTo>
                <a:lnTo>
                  <a:pt x="373" y="1256"/>
                </a:lnTo>
                <a:lnTo>
                  <a:pt x="381" y="1267"/>
                </a:lnTo>
                <a:lnTo>
                  <a:pt x="399" y="1247"/>
                </a:lnTo>
                <a:lnTo>
                  <a:pt x="377" y="1258"/>
                </a:lnTo>
                <a:lnTo>
                  <a:pt x="386" y="1273"/>
                </a:lnTo>
                <a:lnTo>
                  <a:pt x="386" y="1273"/>
                </a:lnTo>
                <a:lnTo>
                  <a:pt x="401" y="1297"/>
                </a:lnTo>
                <a:lnTo>
                  <a:pt x="406" y="1306"/>
                </a:lnTo>
                <a:lnTo>
                  <a:pt x="426" y="1331"/>
                </a:lnTo>
                <a:lnTo>
                  <a:pt x="447" y="1353"/>
                </a:lnTo>
                <a:lnTo>
                  <a:pt x="468" y="1376"/>
                </a:lnTo>
                <a:lnTo>
                  <a:pt x="468" y="1376"/>
                </a:lnTo>
                <a:lnTo>
                  <a:pt x="489" y="1407"/>
                </a:lnTo>
                <a:lnTo>
                  <a:pt x="507" y="1387"/>
                </a:lnTo>
                <a:lnTo>
                  <a:pt x="483" y="1397"/>
                </a:lnTo>
                <a:lnTo>
                  <a:pt x="502" y="1428"/>
                </a:lnTo>
                <a:lnTo>
                  <a:pt x="521" y="1461"/>
                </a:lnTo>
                <a:lnTo>
                  <a:pt x="539" y="1495"/>
                </a:lnTo>
                <a:lnTo>
                  <a:pt x="546" y="1505"/>
                </a:lnTo>
                <a:lnTo>
                  <a:pt x="550" y="1514"/>
                </a:lnTo>
                <a:lnTo>
                  <a:pt x="560" y="1528"/>
                </a:lnTo>
                <a:lnTo>
                  <a:pt x="582" y="1551"/>
                </a:lnTo>
                <a:lnTo>
                  <a:pt x="603" y="1574"/>
                </a:lnTo>
                <a:lnTo>
                  <a:pt x="612" y="1586"/>
                </a:lnTo>
                <a:lnTo>
                  <a:pt x="631" y="1566"/>
                </a:lnTo>
                <a:lnTo>
                  <a:pt x="607" y="1577"/>
                </a:lnTo>
                <a:lnTo>
                  <a:pt x="618" y="1593"/>
                </a:lnTo>
                <a:lnTo>
                  <a:pt x="621" y="1599"/>
                </a:lnTo>
                <a:lnTo>
                  <a:pt x="629" y="1606"/>
                </a:lnTo>
                <a:lnTo>
                  <a:pt x="633" y="1606"/>
                </a:lnTo>
                <a:lnTo>
                  <a:pt x="657" y="1612"/>
                </a:lnTo>
                <a:lnTo>
                  <a:pt x="667" y="1613"/>
                </a:lnTo>
                <a:lnTo>
                  <a:pt x="692" y="1618"/>
                </a:lnTo>
                <a:lnTo>
                  <a:pt x="693" y="1618"/>
                </a:lnTo>
                <a:lnTo>
                  <a:pt x="700" y="1618"/>
                </a:lnTo>
                <a:lnTo>
                  <a:pt x="710" y="1615"/>
                </a:lnTo>
                <a:lnTo>
                  <a:pt x="716" y="1613"/>
                </a:lnTo>
                <a:lnTo>
                  <a:pt x="722" y="1609"/>
                </a:lnTo>
                <a:lnTo>
                  <a:pt x="731" y="1602"/>
                </a:lnTo>
                <a:lnTo>
                  <a:pt x="738" y="1596"/>
                </a:lnTo>
                <a:lnTo>
                  <a:pt x="741" y="1592"/>
                </a:lnTo>
                <a:lnTo>
                  <a:pt x="722" y="1572"/>
                </a:lnTo>
                <a:lnTo>
                  <a:pt x="732" y="1598"/>
                </a:lnTo>
                <a:lnTo>
                  <a:pt x="741" y="1593"/>
                </a:lnTo>
                <a:lnTo>
                  <a:pt x="741" y="1592"/>
                </a:lnTo>
                <a:lnTo>
                  <a:pt x="752" y="1584"/>
                </a:lnTo>
                <a:lnTo>
                  <a:pt x="760" y="1578"/>
                </a:lnTo>
                <a:lnTo>
                  <a:pt x="774" y="1566"/>
                </a:lnTo>
                <a:lnTo>
                  <a:pt x="788" y="1555"/>
                </a:lnTo>
                <a:lnTo>
                  <a:pt x="770" y="1536"/>
                </a:lnTo>
                <a:lnTo>
                  <a:pt x="780" y="1560"/>
                </a:lnTo>
                <a:lnTo>
                  <a:pt x="787" y="1557"/>
                </a:lnTo>
                <a:lnTo>
                  <a:pt x="792" y="1554"/>
                </a:lnTo>
                <a:lnTo>
                  <a:pt x="794" y="1554"/>
                </a:lnTo>
                <a:lnTo>
                  <a:pt x="800" y="1549"/>
                </a:lnTo>
                <a:lnTo>
                  <a:pt x="807" y="1543"/>
                </a:lnTo>
                <a:lnTo>
                  <a:pt x="789" y="1523"/>
                </a:lnTo>
                <a:lnTo>
                  <a:pt x="799" y="1548"/>
                </a:lnTo>
                <a:lnTo>
                  <a:pt x="805" y="1545"/>
                </a:lnTo>
                <a:lnTo>
                  <a:pt x="809" y="1545"/>
                </a:lnTo>
                <a:lnTo>
                  <a:pt x="799" y="1519"/>
                </a:lnTo>
                <a:lnTo>
                  <a:pt x="799" y="1546"/>
                </a:lnTo>
                <a:lnTo>
                  <a:pt x="805" y="1546"/>
                </a:lnTo>
                <a:lnTo>
                  <a:pt x="814" y="1546"/>
                </a:lnTo>
                <a:lnTo>
                  <a:pt x="820" y="1546"/>
                </a:lnTo>
                <a:lnTo>
                  <a:pt x="830" y="1543"/>
                </a:lnTo>
                <a:lnTo>
                  <a:pt x="837" y="1542"/>
                </a:lnTo>
                <a:lnTo>
                  <a:pt x="838" y="1542"/>
                </a:lnTo>
                <a:lnTo>
                  <a:pt x="845" y="1536"/>
                </a:lnTo>
                <a:lnTo>
                  <a:pt x="870" y="1514"/>
                </a:lnTo>
                <a:lnTo>
                  <a:pt x="894" y="1495"/>
                </a:lnTo>
                <a:lnTo>
                  <a:pt x="944" y="1458"/>
                </a:lnTo>
                <a:lnTo>
                  <a:pt x="926" y="1438"/>
                </a:lnTo>
                <a:lnTo>
                  <a:pt x="936" y="1463"/>
                </a:lnTo>
                <a:lnTo>
                  <a:pt x="986" y="1428"/>
                </a:lnTo>
                <a:lnTo>
                  <a:pt x="994" y="1423"/>
                </a:lnTo>
                <a:lnTo>
                  <a:pt x="1040" y="1390"/>
                </a:lnTo>
                <a:lnTo>
                  <a:pt x="1058" y="1375"/>
                </a:lnTo>
                <a:lnTo>
                  <a:pt x="1072" y="1361"/>
                </a:lnTo>
                <a:lnTo>
                  <a:pt x="1097" y="1332"/>
                </a:lnTo>
                <a:lnTo>
                  <a:pt x="1110" y="1318"/>
                </a:lnTo>
                <a:lnTo>
                  <a:pt x="1123" y="1306"/>
                </a:lnTo>
                <a:lnTo>
                  <a:pt x="1105" y="1287"/>
                </a:lnTo>
                <a:lnTo>
                  <a:pt x="1115" y="1312"/>
                </a:lnTo>
                <a:lnTo>
                  <a:pt x="1130" y="1302"/>
                </a:lnTo>
                <a:lnTo>
                  <a:pt x="1146" y="1294"/>
                </a:lnTo>
                <a:lnTo>
                  <a:pt x="1147" y="1294"/>
                </a:lnTo>
                <a:lnTo>
                  <a:pt x="1154" y="1290"/>
                </a:lnTo>
                <a:lnTo>
                  <a:pt x="1181" y="1267"/>
                </a:lnTo>
                <a:lnTo>
                  <a:pt x="1206" y="1249"/>
                </a:lnTo>
                <a:lnTo>
                  <a:pt x="1229" y="1229"/>
                </a:lnTo>
                <a:lnTo>
                  <a:pt x="1240" y="1217"/>
                </a:lnTo>
                <a:lnTo>
                  <a:pt x="1253" y="1200"/>
                </a:lnTo>
                <a:lnTo>
                  <a:pt x="1233" y="1183"/>
                </a:lnTo>
                <a:lnTo>
                  <a:pt x="1253" y="1201"/>
                </a:lnTo>
                <a:lnTo>
                  <a:pt x="1263" y="1188"/>
                </a:lnTo>
                <a:lnTo>
                  <a:pt x="1267" y="1179"/>
                </a:lnTo>
                <a:lnTo>
                  <a:pt x="1277" y="1162"/>
                </a:lnTo>
                <a:lnTo>
                  <a:pt x="1296" y="1126"/>
                </a:lnTo>
                <a:lnTo>
                  <a:pt x="1314" y="1091"/>
                </a:lnTo>
                <a:lnTo>
                  <a:pt x="1292" y="1080"/>
                </a:lnTo>
                <a:lnTo>
                  <a:pt x="1310" y="1100"/>
                </a:lnTo>
                <a:lnTo>
                  <a:pt x="1320" y="1085"/>
                </a:lnTo>
                <a:lnTo>
                  <a:pt x="1331" y="1069"/>
                </a:lnTo>
                <a:lnTo>
                  <a:pt x="1313" y="1050"/>
                </a:lnTo>
                <a:lnTo>
                  <a:pt x="1331" y="1069"/>
                </a:lnTo>
                <a:lnTo>
                  <a:pt x="1349" y="1051"/>
                </a:lnTo>
                <a:lnTo>
                  <a:pt x="1369" y="1033"/>
                </a:lnTo>
                <a:lnTo>
                  <a:pt x="1406" y="999"/>
                </a:lnTo>
                <a:lnTo>
                  <a:pt x="1408" y="998"/>
                </a:lnTo>
                <a:lnTo>
                  <a:pt x="1413" y="992"/>
                </a:lnTo>
                <a:lnTo>
                  <a:pt x="1419" y="984"/>
                </a:lnTo>
                <a:lnTo>
                  <a:pt x="1430" y="969"/>
                </a:lnTo>
                <a:lnTo>
                  <a:pt x="1434" y="962"/>
                </a:lnTo>
                <a:lnTo>
                  <a:pt x="1438" y="957"/>
                </a:lnTo>
                <a:lnTo>
                  <a:pt x="1441" y="952"/>
                </a:lnTo>
                <a:lnTo>
                  <a:pt x="1444" y="948"/>
                </a:lnTo>
                <a:lnTo>
                  <a:pt x="1448" y="942"/>
                </a:lnTo>
                <a:lnTo>
                  <a:pt x="1449" y="931"/>
                </a:lnTo>
                <a:lnTo>
                  <a:pt x="1449" y="927"/>
                </a:lnTo>
                <a:lnTo>
                  <a:pt x="1438" y="876"/>
                </a:lnTo>
                <a:lnTo>
                  <a:pt x="1428" y="838"/>
                </a:lnTo>
                <a:lnTo>
                  <a:pt x="1405" y="845"/>
                </a:lnTo>
                <a:lnTo>
                  <a:pt x="1430" y="840"/>
                </a:lnTo>
                <a:lnTo>
                  <a:pt x="1428" y="826"/>
                </a:lnTo>
                <a:lnTo>
                  <a:pt x="1430" y="808"/>
                </a:lnTo>
                <a:lnTo>
                  <a:pt x="1430" y="791"/>
                </a:lnTo>
                <a:lnTo>
                  <a:pt x="1428" y="782"/>
                </a:lnTo>
                <a:lnTo>
                  <a:pt x="1426" y="772"/>
                </a:lnTo>
                <a:lnTo>
                  <a:pt x="1424" y="764"/>
                </a:lnTo>
                <a:lnTo>
                  <a:pt x="1423" y="761"/>
                </a:lnTo>
                <a:lnTo>
                  <a:pt x="1419" y="753"/>
                </a:lnTo>
                <a:lnTo>
                  <a:pt x="1415" y="744"/>
                </a:lnTo>
                <a:lnTo>
                  <a:pt x="1409" y="737"/>
                </a:lnTo>
                <a:lnTo>
                  <a:pt x="1395" y="718"/>
                </a:lnTo>
                <a:lnTo>
                  <a:pt x="1389" y="711"/>
                </a:lnTo>
                <a:lnTo>
                  <a:pt x="1384" y="705"/>
                </a:lnTo>
                <a:lnTo>
                  <a:pt x="1381" y="700"/>
                </a:lnTo>
                <a:lnTo>
                  <a:pt x="1380" y="700"/>
                </a:lnTo>
                <a:lnTo>
                  <a:pt x="1362" y="718"/>
                </a:lnTo>
                <a:lnTo>
                  <a:pt x="1385" y="711"/>
                </a:lnTo>
                <a:lnTo>
                  <a:pt x="1381" y="696"/>
                </a:lnTo>
                <a:lnTo>
                  <a:pt x="1377" y="682"/>
                </a:lnTo>
                <a:lnTo>
                  <a:pt x="1366" y="655"/>
                </a:lnTo>
                <a:lnTo>
                  <a:pt x="1359" y="641"/>
                </a:lnTo>
                <a:lnTo>
                  <a:pt x="1350" y="629"/>
                </a:lnTo>
                <a:lnTo>
                  <a:pt x="1346" y="620"/>
                </a:lnTo>
                <a:lnTo>
                  <a:pt x="1338" y="609"/>
                </a:lnTo>
                <a:lnTo>
                  <a:pt x="1327" y="600"/>
                </a:lnTo>
                <a:lnTo>
                  <a:pt x="1311" y="621"/>
                </a:lnTo>
                <a:lnTo>
                  <a:pt x="1334" y="608"/>
                </a:lnTo>
                <a:lnTo>
                  <a:pt x="1317" y="582"/>
                </a:lnTo>
                <a:lnTo>
                  <a:pt x="1313" y="573"/>
                </a:lnTo>
                <a:lnTo>
                  <a:pt x="1293" y="547"/>
                </a:lnTo>
                <a:lnTo>
                  <a:pt x="1252" y="498"/>
                </a:lnTo>
                <a:lnTo>
                  <a:pt x="1246" y="489"/>
                </a:lnTo>
                <a:lnTo>
                  <a:pt x="1228" y="509"/>
                </a:lnTo>
                <a:lnTo>
                  <a:pt x="1252" y="498"/>
                </a:lnTo>
                <a:lnTo>
                  <a:pt x="1246" y="488"/>
                </a:lnTo>
                <a:lnTo>
                  <a:pt x="1238" y="468"/>
                </a:lnTo>
                <a:lnTo>
                  <a:pt x="1235" y="457"/>
                </a:lnTo>
                <a:lnTo>
                  <a:pt x="1233" y="450"/>
                </a:lnTo>
                <a:lnTo>
                  <a:pt x="1232" y="444"/>
                </a:lnTo>
                <a:lnTo>
                  <a:pt x="1232" y="447"/>
                </a:lnTo>
                <a:lnTo>
                  <a:pt x="1208" y="453"/>
                </a:lnTo>
                <a:lnTo>
                  <a:pt x="1233" y="453"/>
                </a:lnTo>
                <a:lnTo>
                  <a:pt x="1232" y="462"/>
                </a:lnTo>
                <a:lnTo>
                  <a:pt x="1243" y="428"/>
                </a:lnTo>
                <a:lnTo>
                  <a:pt x="1256" y="393"/>
                </a:lnTo>
                <a:lnTo>
                  <a:pt x="1256" y="393"/>
                </a:lnTo>
                <a:lnTo>
                  <a:pt x="1259" y="386"/>
                </a:lnTo>
                <a:lnTo>
                  <a:pt x="1260" y="381"/>
                </a:lnTo>
                <a:lnTo>
                  <a:pt x="1238" y="371"/>
                </a:lnTo>
                <a:lnTo>
                  <a:pt x="1256" y="390"/>
                </a:lnTo>
                <a:lnTo>
                  <a:pt x="1257" y="387"/>
                </a:lnTo>
                <a:lnTo>
                  <a:pt x="1239" y="368"/>
                </a:lnTo>
                <a:lnTo>
                  <a:pt x="1249" y="392"/>
                </a:lnTo>
                <a:lnTo>
                  <a:pt x="1250" y="392"/>
                </a:lnTo>
                <a:lnTo>
                  <a:pt x="1240" y="366"/>
                </a:lnTo>
                <a:lnTo>
                  <a:pt x="1231" y="392"/>
                </a:lnTo>
                <a:lnTo>
                  <a:pt x="1240" y="393"/>
                </a:lnTo>
                <a:lnTo>
                  <a:pt x="1222" y="386"/>
                </a:lnTo>
                <a:lnTo>
                  <a:pt x="1224" y="387"/>
                </a:lnTo>
                <a:lnTo>
                  <a:pt x="1242" y="368"/>
                </a:lnTo>
                <a:lnTo>
                  <a:pt x="1218" y="378"/>
                </a:lnTo>
                <a:lnTo>
                  <a:pt x="1220" y="380"/>
                </a:lnTo>
                <a:lnTo>
                  <a:pt x="1243" y="369"/>
                </a:lnTo>
                <a:lnTo>
                  <a:pt x="1218" y="369"/>
                </a:lnTo>
                <a:lnTo>
                  <a:pt x="1218" y="377"/>
                </a:lnTo>
                <a:lnTo>
                  <a:pt x="1218" y="387"/>
                </a:lnTo>
                <a:lnTo>
                  <a:pt x="1218" y="398"/>
                </a:lnTo>
                <a:lnTo>
                  <a:pt x="1217" y="407"/>
                </a:lnTo>
                <a:lnTo>
                  <a:pt x="1217" y="412"/>
                </a:lnTo>
                <a:lnTo>
                  <a:pt x="1218" y="422"/>
                </a:lnTo>
                <a:lnTo>
                  <a:pt x="1224" y="431"/>
                </a:lnTo>
                <a:lnTo>
                  <a:pt x="1232" y="437"/>
                </a:lnTo>
                <a:lnTo>
                  <a:pt x="1242" y="439"/>
                </a:lnTo>
                <a:lnTo>
                  <a:pt x="1252" y="437"/>
                </a:lnTo>
                <a:lnTo>
                  <a:pt x="1254" y="436"/>
                </a:lnTo>
                <a:lnTo>
                  <a:pt x="1275" y="424"/>
                </a:lnTo>
                <a:lnTo>
                  <a:pt x="1298" y="412"/>
                </a:lnTo>
                <a:lnTo>
                  <a:pt x="1320" y="398"/>
                </a:lnTo>
                <a:lnTo>
                  <a:pt x="1328" y="393"/>
                </a:lnTo>
                <a:lnTo>
                  <a:pt x="1338" y="384"/>
                </a:lnTo>
                <a:lnTo>
                  <a:pt x="1348" y="375"/>
                </a:lnTo>
                <a:lnTo>
                  <a:pt x="1349" y="375"/>
                </a:lnTo>
                <a:lnTo>
                  <a:pt x="1355" y="366"/>
                </a:lnTo>
                <a:lnTo>
                  <a:pt x="1356" y="355"/>
                </a:lnTo>
                <a:lnTo>
                  <a:pt x="1355" y="345"/>
                </a:lnTo>
                <a:lnTo>
                  <a:pt x="1350" y="340"/>
                </a:lnTo>
                <a:lnTo>
                  <a:pt x="1346" y="333"/>
                </a:lnTo>
                <a:lnTo>
                  <a:pt x="1343" y="327"/>
                </a:lnTo>
                <a:lnTo>
                  <a:pt x="1332" y="311"/>
                </a:lnTo>
                <a:lnTo>
                  <a:pt x="1327" y="304"/>
                </a:lnTo>
                <a:lnTo>
                  <a:pt x="1323" y="296"/>
                </a:lnTo>
                <a:lnTo>
                  <a:pt x="1317" y="292"/>
                </a:lnTo>
                <a:lnTo>
                  <a:pt x="1309" y="286"/>
                </a:lnTo>
                <a:lnTo>
                  <a:pt x="1306" y="284"/>
                </a:lnTo>
                <a:lnTo>
                  <a:pt x="1296" y="308"/>
                </a:lnTo>
                <a:lnTo>
                  <a:pt x="1309" y="286"/>
                </a:lnTo>
                <a:lnTo>
                  <a:pt x="1295" y="278"/>
                </a:lnTo>
                <a:lnTo>
                  <a:pt x="1282" y="273"/>
                </a:lnTo>
                <a:lnTo>
                  <a:pt x="1271" y="269"/>
                </a:lnTo>
                <a:lnTo>
                  <a:pt x="1261" y="295"/>
                </a:lnTo>
                <a:lnTo>
                  <a:pt x="1279" y="275"/>
                </a:lnTo>
                <a:lnTo>
                  <a:pt x="1267" y="267"/>
                </a:lnTo>
                <a:lnTo>
                  <a:pt x="1266" y="266"/>
                </a:lnTo>
                <a:lnTo>
                  <a:pt x="1261" y="258"/>
                </a:lnTo>
                <a:lnTo>
                  <a:pt x="1243" y="278"/>
                </a:lnTo>
                <a:lnTo>
                  <a:pt x="1266" y="267"/>
                </a:lnTo>
                <a:lnTo>
                  <a:pt x="1261" y="255"/>
                </a:lnTo>
                <a:lnTo>
                  <a:pt x="1257" y="243"/>
                </a:lnTo>
                <a:lnTo>
                  <a:pt x="1252" y="234"/>
                </a:lnTo>
                <a:lnTo>
                  <a:pt x="1242" y="222"/>
                </a:lnTo>
                <a:lnTo>
                  <a:pt x="1238" y="219"/>
                </a:lnTo>
                <a:lnTo>
                  <a:pt x="1229" y="213"/>
                </a:lnTo>
                <a:lnTo>
                  <a:pt x="1222" y="208"/>
                </a:lnTo>
                <a:lnTo>
                  <a:pt x="1211" y="232"/>
                </a:lnTo>
                <a:lnTo>
                  <a:pt x="1231" y="217"/>
                </a:lnTo>
                <a:lnTo>
                  <a:pt x="1224" y="205"/>
                </a:lnTo>
                <a:lnTo>
                  <a:pt x="1206" y="225"/>
                </a:lnTo>
                <a:lnTo>
                  <a:pt x="1229" y="214"/>
                </a:lnTo>
                <a:lnTo>
                  <a:pt x="1225" y="207"/>
                </a:lnTo>
                <a:lnTo>
                  <a:pt x="1221" y="196"/>
                </a:lnTo>
                <a:lnTo>
                  <a:pt x="1199" y="207"/>
                </a:lnTo>
                <a:lnTo>
                  <a:pt x="1224" y="207"/>
                </a:lnTo>
                <a:lnTo>
                  <a:pt x="1224" y="201"/>
                </a:lnTo>
                <a:lnTo>
                  <a:pt x="1224" y="198"/>
                </a:lnTo>
                <a:lnTo>
                  <a:pt x="1222" y="187"/>
                </a:lnTo>
                <a:lnTo>
                  <a:pt x="1221" y="184"/>
                </a:lnTo>
                <a:lnTo>
                  <a:pt x="1217" y="175"/>
                </a:lnTo>
                <a:lnTo>
                  <a:pt x="1215" y="173"/>
                </a:lnTo>
                <a:lnTo>
                  <a:pt x="1207" y="169"/>
                </a:lnTo>
                <a:lnTo>
                  <a:pt x="1204" y="167"/>
                </a:lnTo>
                <a:lnTo>
                  <a:pt x="1200" y="164"/>
                </a:lnTo>
                <a:lnTo>
                  <a:pt x="1195" y="163"/>
                </a:lnTo>
                <a:lnTo>
                  <a:pt x="1186" y="160"/>
                </a:lnTo>
                <a:lnTo>
                  <a:pt x="1175" y="155"/>
                </a:lnTo>
                <a:lnTo>
                  <a:pt x="1167" y="181"/>
                </a:lnTo>
                <a:lnTo>
                  <a:pt x="1179" y="158"/>
                </a:lnTo>
                <a:lnTo>
                  <a:pt x="1168" y="149"/>
                </a:lnTo>
                <a:lnTo>
                  <a:pt x="1158" y="175"/>
                </a:lnTo>
                <a:lnTo>
                  <a:pt x="1176" y="155"/>
                </a:lnTo>
                <a:lnTo>
                  <a:pt x="1168" y="147"/>
                </a:lnTo>
                <a:lnTo>
                  <a:pt x="1153" y="128"/>
                </a:lnTo>
                <a:lnTo>
                  <a:pt x="1137" y="108"/>
                </a:lnTo>
                <a:lnTo>
                  <a:pt x="1129" y="99"/>
                </a:lnTo>
                <a:lnTo>
                  <a:pt x="1121" y="94"/>
                </a:lnTo>
                <a:lnTo>
                  <a:pt x="1117" y="90"/>
                </a:lnTo>
                <a:lnTo>
                  <a:pt x="1103" y="112"/>
                </a:lnTo>
                <a:lnTo>
                  <a:pt x="1117" y="91"/>
                </a:lnTo>
                <a:lnTo>
                  <a:pt x="1117" y="87"/>
                </a:lnTo>
                <a:lnTo>
                  <a:pt x="1098" y="106"/>
                </a:lnTo>
                <a:lnTo>
                  <a:pt x="1121" y="96"/>
                </a:lnTo>
                <a:lnTo>
                  <a:pt x="1117" y="85"/>
                </a:lnTo>
                <a:lnTo>
                  <a:pt x="1112" y="73"/>
                </a:lnTo>
                <a:lnTo>
                  <a:pt x="1110" y="59"/>
                </a:lnTo>
                <a:lnTo>
                  <a:pt x="1087" y="70"/>
                </a:lnTo>
                <a:lnTo>
                  <a:pt x="1112" y="70"/>
                </a:lnTo>
                <a:lnTo>
                  <a:pt x="1110" y="58"/>
                </a:lnTo>
                <a:lnTo>
                  <a:pt x="1108" y="47"/>
                </a:lnTo>
                <a:lnTo>
                  <a:pt x="1107" y="40"/>
                </a:lnTo>
                <a:lnTo>
                  <a:pt x="1107" y="38"/>
                </a:lnTo>
                <a:lnTo>
                  <a:pt x="1107" y="33"/>
                </a:lnTo>
                <a:lnTo>
                  <a:pt x="1105" y="26"/>
                </a:lnTo>
                <a:lnTo>
                  <a:pt x="1100" y="17"/>
                </a:lnTo>
                <a:lnTo>
                  <a:pt x="1091" y="12"/>
                </a:lnTo>
                <a:lnTo>
                  <a:pt x="1087" y="11"/>
                </a:lnTo>
                <a:lnTo>
                  <a:pt x="1066" y="6"/>
                </a:lnTo>
                <a:lnTo>
                  <a:pt x="1057" y="5"/>
                </a:lnTo>
                <a:lnTo>
                  <a:pt x="1034" y="2"/>
                </a:lnTo>
                <a:lnTo>
                  <a:pt x="1015" y="0"/>
                </a:lnTo>
                <a:lnTo>
                  <a:pt x="995" y="0"/>
                </a:lnTo>
                <a:lnTo>
                  <a:pt x="979" y="2"/>
                </a:lnTo>
                <a:lnTo>
                  <a:pt x="962" y="3"/>
                </a:lnTo>
                <a:lnTo>
                  <a:pt x="952" y="6"/>
                </a:lnTo>
                <a:lnTo>
                  <a:pt x="924" y="14"/>
                </a:lnTo>
                <a:lnTo>
                  <a:pt x="898" y="24"/>
                </a:lnTo>
                <a:lnTo>
                  <a:pt x="871" y="36"/>
                </a:lnTo>
                <a:lnTo>
                  <a:pt x="846" y="50"/>
                </a:lnTo>
                <a:lnTo>
                  <a:pt x="820" y="61"/>
                </a:lnTo>
                <a:lnTo>
                  <a:pt x="817" y="62"/>
                </a:lnTo>
                <a:lnTo>
                  <a:pt x="810" y="67"/>
                </a:lnTo>
                <a:lnTo>
                  <a:pt x="800" y="74"/>
                </a:lnTo>
                <a:lnTo>
                  <a:pt x="819" y="94"/>
                </a:lnTo>
                <a:lnTo>
                  <a:pt x="809" y="68"/>
                </a:lnTo>
                <a:lnTo>
                  <a:pt x="800" y="74"/>
                </a:lnTo>
                <a:lnTo>
                  <a:pt x="784" y="84"/>
                </a:lnTo>
                <a:lnTo>
                  <a:pt x="764" y="90"/>
                </a:lnTo>
                <a:lnTo>
                  <a:pt x="748" y="96"/>
                </a:lnTo>
                <a:lnTo>
                  <a:pt x="746" y="97"/>
                </a:lnTo>
                <a:lnTo>
                  <a:pt x="735" y="102"/>
                </a:lnTo>
                <a:lnTo>
                  <a:pt x="724" y="108"/>
                </a:lnTo>
                <a:lnTo>
                  <a:pt x="716" y="114"/>
                </a:lnTo>
                <a:lnTo>
                  <a:pt x="704" y="123"/>
                </a:lnTo>
                <a:lnTo>
                  <a:pt x="702" y="129"/>
                </a:lnTo>
                <a:lnTo>
                  <a:pt x="696" y="138"/>
                </a:lnTo>
                <a:lnTo>
                  <a:pt x="693" y="149"/>
                </a:lnTo>
                <a:lnTo>
                  <a:pt x="717" y="155"/>
                </a:lnTo>
                <a:lnTo>
                  <a:pt x="699" y="135"/>
                </a:lnTo>
                <a:lnTo>
                  <a:pt x="695" y="144"/>
                </a:lnTo>
                <a:lnTo>
                  <a:pt x="704" y="132"/>
                </a:lnTo>
                <a:lnTo>
                  <a:pt x="696" y="137"/>
                </a:lnTo>
                <a:lnTo>
                  <a:pt x="684" y="141"/>
                </a:lnTo>
                <a:lnTo>
                  <a:pt x="693" y="166"/>
                </a:lnTo>
                <a:lnTo>
                  <a:pt x="693" y="138"/>
                </a:lnTo>
                <a:lnTo>
                  <a:pt x="667" y="144"/>
                </a:lnTo>
                <a:lnTo>
                  <a:pt x="640" y="144"/>
                </a:lnTo>
                <a:lnTo>
                  <a:pt x="611" y="141"/>
                </a:lnTo>
                <a:lnTo>
                  <a:pt x="583" y="135"/>
                </a:lnTo>
                <a:lnTo>
                  <a:pt x="554" y="129"/>
                </a:lnTo>
                <a:lnTo>
                  <a:pt x="526" y="125"/>
                </a:lnTo>
                <a:lnTo>
                  <a:pt x="502" y="122"/>
                </a:lnTo>
                <a:lnTo>
                  <a:pt x="500" y="120"/>
                </a:lnTo>
                <a:lnTo>
                  <a:pt x="493" y="122"/>
                </a:lnTo>
                <a:lnTo>
                  <a:pt x="461" y="137"/>
                </a:lnTo>
                <a:lnTo>
                  <a:pt x="433" y="153"/>
                </a:lnTo>
                <a:lnTo>
                  <a:pt x="406" y="169"/>
                </a:lnTo>
                <a:lnTo>
                  <a:pt x="379" y="182"/>
                </a:lnTo>
                <a:lnTo>
                  <a:pt x="387" y="208"/>
                </a:lnTo>
                <a:lnTo>
                  <a:pt x="380" y="182"/>
                </a:lnTo>
                <a:lnTo>
                  <a:pt x="370" y="185"/>
                </a:lnTo>
                <a:lnTo>
                  <a:pt x="363" y="187"/>
                </a:lnTo>
                <a:lnTo>
                  <a:pt x="373" y="213"/>
                </a:lnTo>
                <a:lnTo>
                  <a:pt x="373" y="185"/>
                </a:lnTo>
                <a:lnTo>
                  <a:pt x="356" y="188"/>
                </a:lnTo>
                <a:lnTo>
                  <a:pt x="349" y="190"/>
                </a:lnTo>
                <a:lnTo>
                  <a:pt x="344" y="191"/>
                </a:lnTo>
                <a:lnTo>
                  <a:pt x="340" y="191"/>
                </a:lnTo>
                <a:lnTo>
                  <a:pt x="335" y="193"/>
                </a:lnTo>
                <a:lnTo>
                  <a:pt x="328" y="194"/>
                </a:lnTo>
                <a:lnTo>
                  <a:pt x="323" y="199"/>
                </a:lnTo>
                <a:lnTo>
                  <a:pt x="308" y="210"/>
                </a:lnTo>
                <a:lnTo>
                  <a:pt x="326" y="229"/>
                </a:lnTo>
                <a:lnTo>
                  <a:pt x="316" y="204"/>
                </a:lnTo>
                <a:lnTo>
                  <a:pt x="302" y="213"/>
                </a:lnTo>
                <a:lnTo>
                  <a:pt x="287" y="219"/>
                </a:lnTo>
                <a:lnTo>
                  <a:pt x="271" y="223"/>
                </a:lnTo>
                <a:lnTo>
                  <a:pt x="239" y="232"/>
                </a:lnTo>
                <a:lnTo>
                  <a:pt x="211" y="239"/>
                </a:lnTo>
                <a:lnTo>
                  <a:pt x="217" y="264"/>
                </a:lnTo>
                <a:lnTo>
                  <a:pt x="213" y="239"/>
                </a:lnTo>
                <a:lnTo>
                  <a:pt x="202" y="242"/>
                </a:lnTo>
                <a:lnTo>
                  <a:pt x="192" y="243"/>
                </a:lnTo>
                <a:lnTo>
                  <a:pt x="178" y="249"/>
                </a:lnTo>
                <a:lnTo>
                  <a:pt x="152" y="261"/>
                </a:lnTo>
                <a:lnTo>
                  <a:pt x="150" y="261"/>
                </a:lnTo>
                <a:lnTo>
                  <a:pt x="145" y="263"/>
                </a:lnTo>
                <a:lnTo>
                  <a:pt x="138" y="264"/>
                </a:lnTo>
                <a:lnTo>
                  <a:pt x="134" y="266"/>
                </a:lnTo>
                <a:lnTo>
                  <a:pt x="136" y="266"/>
                </a:lnTo>
                <a:lnTo>
                  <a:pt x="131" y="267"/>
                </a:lnTo>
                <a:lnTo>
                  <a:pt x="125" y="272"/>
                </a:lnTo>
                <a:lnTo>
                  <a:pt x="107" y="287"/>
                </a:lnTo>
                <a:lnTo>
                  <a:pt x="92" y="301"/>
                </a:lnTo>
                <a:lnTo>
                  <a:pt x="75" y="313"/>
                </a:lnTo>
                <a:lnTo>
                  <a:pt x="93" y="333"/>
                </a:lnTo>
                <a:lnTo>
                  <a:pt x="83" y="308"/>
                </a:lnTo>
                <a:lnTo>
                  <a:pt x="75" y="313"/>
                </a:lnTo>
                <a:lnTo>
                  <a:pt x="69" y="316"/>
                </a:lnTo>
                <a:lnTo>
                  <a:pt x="67" y="317"/>
                </a:lnTo>
                <a:lnTo>
                  <a:pt x="60" y="324"/>
                </a:lnTo>
                <a:lnTo>
                  <a:pt x="43" y="337"/>
                </a:lnTo>
                <a:lnTo>
                  <a:pt x="30" y="351"/>
                </a:lnTo>
                <a:lnTo>
                  <a:pt x="46" y="371"/>
                </a:lnTo>
                <a:lnTo>
                  <a:pt x="32" y="349"/>
                </a:lnTo>
                <a:lnTo>
                  <a:pt x="24" y="355"/>
                </a:lnTo>
                <a:lnTo>
                  <a:pt x="18" y="360"/>
                </a:lnTo>
                <a:lnTo>
                  <a:pt x="14" y="365"/>
                </a:lnTo>
                <a:lnTo>
                  <a:pt x="14" y="366"/>
                </a:lnTo>
                <a:lnTo>
                  <a:pt x="12" y="366"/>
                </a:lnTo>
                <a:lnTo>
                  <a:pt x="8" y="375"/>
                </a:lnTo>
                <a:lnTo>
                  <a:pt x="7" y="383"/>
                </a:lnTo>
                <a:lnTo>
                  <a:pt x="4" y="400"/>
                </a:lnTo>
                <a:lnTo>
                  <a:pt x="3" y="410"/>
                </a:lnTo>
                <a:lnTo>
                  <a:pt x="1" y="419"/>
                </a:lnTo>
                <a:lnTo>
                  <a:pt x="0" y="428"/>
                </a:lnTo>
                <a:lnTo>
                  <a:pt x="0" y="441"/>
                </a:lnTo>
                <a:lnTo>
                  <a:pt x="1" y="450"/>
                </a:lnTo>
                <a:lnTo>
                  <a:pt x="4" y="460"/>
                </a:lnTo>
                <a:lnTo>
                  <a:pt x="7" y="469"/>
                </a:lnTo>
                <a:lnTo>
                  <a:pt x="12" y="478"/>
                </a:lnTo>
                <a:lnTo>
                  <a:pt x="21" y="492"/>
                </a:lnTo>
                <a:lnTo>
                  <a:pt x="26" y="500"/>
                </a:lnTo>
                <a:lnTo>
                  <a:pt x="33" y="513"/>
                </a:lnTo>
                <a:lnTo>
                  <a:pt x="54" y="500"/>
                </a:lnTo>
                <a:lnTo>
                  <a:pt x="29" y="500"/>
                </a:lnTo>
                <a:lnTo>
                  <a:pt x="30" y="513"/>
                </a:lnTo>
                <a:lnTo>
                  <a:pt x="32" y="524"/>
                </a:lnTo>
                <a:lnTo>
                  <a:pt x="36" y="535"/>
                </a:lnTo>
                <a:lnTo>
                  <a:pt x="42" y="547"/>
                </a:lnTo>
                <a:lnTo>
                  <a:pt x="50" y="562"/>
                </a:lnTo>
                <a:lnTo>
                  <a:pt x="93" y="535"/>
                </a:lnTo>
                <a:lnTo>
                  <a:pt x="88" y="526"/>
                </a:lnTo>
                <a:lnTo>
                  <a:pt x="82" y="513"/>
                </a:lnTo>
                <a:lnTo>
                  <a:pt x="78" y="503"/>
                </a:lnTo>
                <a:lnTo>
                  <a:pt x="56" y="513"/>
                </a:lnTo>
                <a:lnTo>
                  <a:pt x="81" y="513"/>
                </a:lnTo>
                <a:lnTo>
                  <a:pt x="79" y="500"/>
                </a:lnTo>
                <a:lnTo>
                  <a:pt x="78" y="489"/>
                </a:lnTo>
                <a:lnTo>
                  <a:pt x="76" y="486"/>
                </a:lnTo>
                <a:lnTo>
                  <a:pt x="72" y="478"/>
                </a:lnTo>
                <a:lnTo>
                  <a:pt x="67" y="471"/>
                </a:lnTo>
                <a:lnTo>
                  <a:pt x="58" y="457"/>
                </a:lnTo>
                <a:lnTo>
                  <a:pt x="53" y="448"/>
                </a:lnTo>
                <a:lnTo>
                  <a:pt x="50" y="439"/>
                </a:lnTo>
                <a:lnTo>
                  <a:pt x="26" y="450"/>
                </a:lnTo>
                <a:lnTo>
                  <a:pt x="51" y="450"/>
                </a:lnTo>
                <a:lnTo>
                  <a:pt x="50" y="441"/>
                </a:lnTo>
                <a:lnTo>
                  <a:pt x="50" y="428"/>
                </a:lnTo>
                <a:lnTo>
                  <a:pt x="51" y="419"/>
                </a:lnTo>
                <a:lnTo>
                  <a:pt x="53" y="410"/>
                </a:lnTo>
                <a:lnTo>
                  <a:pt x="54" y="400"/>
                </a:lnTo>
                <a:lnTo>
                  <a:pt x="56" y="390"/>
                </a:lnTo>
                <a:lnTo>
                  <a:pt x="49" y="406"/>
                </a:lnTo>
                <a:lnTo>
                  <a:pt x="54" y="396"/>
                </a:lnTo>
                <a:lnTo>
                  <a:pt x="56" y="386"/>
                </a:lnTo>
                <a:lnTo>
                  <a:pt x="30" y="386"/>
                </a:lnTo>
                <a:lnTo>
                  <a:pt x="49" y="406"/>
                </a:lnTo>
                <a:lnTo>
                  <a:pt x="50" y="404"/>
                </a:lnTo>
                <a:lnTo>
                  <a:pt x="54" y="400"/>
                </a:lnTo>
                <a:lnTo>
                  <a:pt x="60" y="395"/>
                </a:lnTo>
                <a:lnTo>
                  <a:pt x="61" y="392"/>
                </a:lnTo>
                <a:lnTo>
                  <a:pt x="63" y="392"/>
                </a:lnTo>
                <a:lnTo>
                  <a:pt x="79" y="377"/>
                </a:lnTo>
                <a:lnTo>
                  <a:pt x="95" y="362"/>
                </a:lnTo>
                <a:lnTo>
                  <a:pt x="76" y="342"/>
                </a:lnTo>
                <a:lnTo>
                  <a:pt x="83" y="368"/>
                </a:lnTo>
                <a:lnTo>
                  <a:pt x="95" y="363"/>
                </a:lnTo>
                <a:lnTo>
                  <a:pt x="103" y="359"/>
                </a:lnTo>
                <a:lnTo>
                  <a:pt x="111" y="352"/>
                </a:lnTo>
                <a:lnTo>
                  <a:pt x="128" y="340"/>
                </a:lnTo>
                <a:lnTo>
                  <a:pt x="143" y="327"/>
                </a:lnTo>
                <a:lnTo>
                  <a:pt x="157" y="313"/>
                </a:lnTo>
                <a:lnTo>
                  <a:pt x="140" y="292"/>
                </a:lnTo>
                <a:lnTo>
                  <a:pt x="146" y="319"/>
                </a:lnTo>
                <a:lnTo>
                  <a:pt x="153" y="316"/>
                </a:lnTo>
                <a:lnTo>
                  <a:pt x="157" y="314"/>
                </a:lnTo>
                <a:lnTo>
                  <a:pt x="164" y="313"/>
                </a:lnTo>
                <a:lnTo>
                  <a:pt x="170" y="311"/>
                </a:lnTo>
                <a:lnTo>
                  <a:pt x="160" y="286"/>
                </a:lnTo>
                <a:lnTo>
                  <a:pt x="170" y="311"/>
                </a:lnTo>
                <a:lnTo>
                  <a:pt x="198" y="299"/>
                </a:lnTo>
                <a:lnTo>
                  <a:pt x="211" y="293"/>
                </a:lnTo>
                <a:lnTo>
                  <a:pt x="202" y="269"/>
                </a:lnTo>
                <a:lnTo>
                  <a:pt x="202" y="296"/>
                </a:lnTo>
                <a:lnTo>
                  <a:pt x="223" y="292"/>
                </a:lnTo>
                <a:lnTo>
                  <a:pt x="223" y="290"/>
                </a:lnTo>
                <a:lnTo>
                  <a:pt x="259" y="283"/>
                </a:lnTo>
                <a:lnTo>
                  <a:pt x="291" y="273"/>
                </a:lnTo>
                <a:lnTo>
                  <a:pt x="306" y="269"/>
                </a:lnTo>
                <a:lnTo>
                  <a:pt x="321" y="263"/>
                </a:lnTo>
                <a:lnTo>
                  <a:pt x="335" y="254"/>
                </a:lnTo>
                <a:lnTo>
                  <a:pt x="344" y="249"/>
                </a:lnTo>
                <a:lnTo>
                  <a:pt x="355" y="240"/>
                </a:lnTo>
                <a:lnTo>
                  <a:pt x="348" y="245"/>
                </a:lnTo>
                <a:lnTo>
                  <a:pt x="338" y="219"/>
                </a:lnTo>
                <a:lnTo>
                  <a:pt x="341" y="246"/>
                </a:lnTo>
                <a:lnTo>
                  <a:pt x="340" y="246"/>
                </a:lnTo>
                <a:lnTo>
                  <a:pt x="344" y="246"/>
                </a:lnTo>
                <a:lnTo>
                  <a:pt x="349" y="245"/>
                </a:lnTo>
                <a:lnTo>
                  <a:pt x="356" y="243"/>
                </a:lnTo>
                <a:lnTo>
                  <a:pt x="373" y="240"/>
                </a:lnTo>
                <a:lnTo>
                  <a:pt x="383" y="237"/>
                </a:lnTo>
                <a:lnTo>
                  <a:pt x="390" y="235"/>
                </a:lnTo>
                <a:lnTo>
                  <a:pt x="395" y="234"/>
                </a:lnTo>
                <a:lnTo>
                  <a:pt x="395" y="234"/>
                </a:lnTo>
                <a:lnTo>
                  <a:pt x="426" y="219"/>
                </a:lnTo>
                <a:lnTo>
                  <a:pt x="452" y="204"/>
                </a:lnTo>
                <a:lnTo>
                  <a:pt x="480" y="187"/>
                </a:lnTo>
                <a:lnTo>
                  <a:pt x="508" y="173"/>
                </a:lnTo>
                <a:lnTo>
                  <a:pt x="500" y="147"/>
                </a:lnTo>
                <a:lnTo>
                  <a:pt x="497" y="175"/>
                </a:lnTo>
                <a:lnTo>
                  <a:pt x="526" y="179"/>
                </a:lnTo>
                <a:lnTo>
                  <a:pt x="554" y="184"/>
                </a:lnTo>
                <a:lnTo>
                  <a:pt x="583" y="190"/>
                </a:lnTo>
                <a:lnTo>
                  <a:pt x="611" y="196"/>
                </a:lnTo>
                <a:lnTo>
                  <a:pt x="640" y="199"/>
                </a:lnTo>
                <a:lnTo>
                  <a:pt x="667" y="199"/>
                </a:lnTo>
                <a:lnTo>
                  <a:pt x="693" y="193"/>
                </a:lnTo>
                <a:lnTo>
                  <a:pt x="703" y="191"/>
                </a:lnTo>
                <a:lnTo>
                  <a:pt x="716" y="187"/>
                </a:lnTo>
                <a:lnTo>
                  <a:pt x="729" y="178"/>
                </a:lnTo>
                <a:lnTo>
                  <a:pt x="735" y="175"/>
                </a:lnTo>
                <a:lnTo>
                  <a:pt x="741" y="166"/>
                </a:lnTo>
                <a:lnTo>
                  <a:pt x="741" y="163"/>
                </a:lnTo>
                <a:lnTo>
                  <a:pt x="742" y="160"/>
                </a:lnTo>
                <a:lnTo>
                  <a:pt x="720" y="149"/>
                </a:lnTo>
                <a:lnTo>
                  <a:pt x="738" y="169"/>
                </a:lnTo>
                <a:lnTo>
                  <a:pt x="741" y="163"/>
                </a:lnTo>
                <a:lnTo>
                  <a:pt x="752" y="153"/>
                </a:lnTo>
                <a:lnTo>
                  <a:pt x="734" y="134"/>
                </a:lnTo>
                <a:lnTo>
                  <a:pt x="743" y="158"/>
                </a:lnTo>
                <a:lnTo>
                  <a:pt x="755" y="152"/>
                </a:lnTo>
                <a:lnTo>
                  <a:pt x="764" y="147"/>
                </a:lnTo>
                <a:lnTo>
                  <a:pt x="755" y="122"/>
                </a:lnTo>
                <a:lnTo>
                  <a:pt x="763" y="147"/>
                </a:lnTo>
                <a:lnTo>
                  <a:pt x="784" y="140"/>
                </a:lnTo>
                <a:lnTo>
                  <a:pt x="803" y="134"/>
                </a:lnTo>
                <a:lnTo>
                  <a:pt x="820" y="125"/>
                </a:lnTo>
                <a:lnTo>
                  <a:pt x="828" y="119"/>
                </a:lnTo>
                <a:lnTo>
                  <a:pt x="837" y="114"/>
                </a:lnTo>
                <a:lnTo>
                  <a:pt x="844" y="106"/>
                </a:lnTo>
                <a:lnTo>
                  <a:pt x="827" y="87"/>
                </a:lnTo>
                <a:lnTo>
                  <a:pt x="835" y="112"/>
                </a:lnTo>
                <a:lnTo>
                  <a:pt x="866" y="100"/>
                </a:lnTo>
                <a:lnTo>
                  <a:pt x="891" y="87"/>
                </a:lnTo>
                <a:lnTo>
                  <a:pt x="917" y="74"/>
                </a:lnTo>
                <a:lnTo>
                  <a:pt x="944" y="64"/>
                </a:lnTo>
                <a:lnTo>
                  <a:pt x="972" y="56"/>
                </a:lnTo>
                <a:lnTo>
                  <a:pt x="962" y="30"/>
                </a:lnTo>
                <a:lnTo>
                  <a:pt x="962" y="58"/>
                </a:lnTo>
                <a:lnTo>
                  <a:pt x="979" y="56"/>
                </a:lnTo>
                <a:lnTo>
                  <a:pt x="995" y="55"/>
                </a:lnTo>
                <a:lnTo>
                  <a:pt x="1015" y="55"/>
                </a:lnTo>
                <a:lnTo>
                  <a:pt x="1034" y="56"/>
                </a:lnTo>
                <a:lnTo>
                  <a:pt x="1057" y="59"/>
                </a:lnTo>
                <a:lnTo>
                  <a:pt x="1057" y="32"/>
                </a:lnTo>
                <a:lnTo>
                  <a:pt x="1047" y="56"/>
                </a:lnTo>
                <a:lnTo>
                  <a:pt x="1078" y="62"/>
                </a:lnTo>
                <a:lnTo>
                  <a:pt x="1058" y="47"/>
                </a:lnTo>
                <a:lnTo>
                  <a:pt x="1064" y="56"/>
                </a:lnTo>
                <a:lnTo>
                  <a:pt x="1072" y="62"/>
                </a:lnTo>
                <a:lnTo>
                  <a:pt x="1082" y="36"/>
                </a:lnTo>
                <a:lnTo>
                  <a:pt x="1058" y="41"/>
                </a:lnTo>
                <a:lnTo>
                  <a:pt x="1057" y="38"/>
                </a:lnTo>
                <a:lnTo>
                  <a:pt x="1057" y="40"/>
                </a:lnTo>
                <a:lnTo>
                  <a:pt x="1058" y="47"/>
                </a:lnTo>
                <a:lnTo>
                  <a:pt x="1059" y="58"/>
                </a:lnTo>
                <a:lnTo>
                  <a:pt x="1062" y="70"/>
                </a:lnTo>
                <a:lnTo>
                  <a:pt x="1064" y="81"/>
                </a:lnTo>
                <a:lnTo>
                  <a:pt x="1066" y="94"/>
                </a:lnTo>
                <a:lnTo>
                  <a:pt x="1071" y="106"/>
                </a:lnTo>
                <a:lnTo>
                  <a:pt x="1075" y="117"/>
                </a:lnTo>
                <a:lnTo>
                  <a:pt x="1080" y="126"/>
                </a:lnTo>
                <a:lnTo>
                  <a:pt x="1089" y="135"/>
                </a:lnTo>
                <a:lnTo>
                  <a:pt x="1090" y="135"/>
                </a:lnTo>
                <a:lnTo>
                  <a:pt x="1101" y="144"/>
                </a:lnTo>
                <a:lnTo>
                  <a:pt x="1111" y="119"/>
                </a:lnTo>
                <a:lnTo>
                  <a:pt x="1093" y="138"/>
                </a:lnTo>
                <a:lnTo>
                  <a:pt x="1101" y="147"/>
                </a:lnTo>
                <a:lnTo>
                  <a:pt x="1117" y="167"/>
                </a:lnTo>
                <a:lnTo>
                  <a:pt x="1132" y="187"/>
                </a:lnTo>
                <a:lnTo>
                  <a:pt x="1140" y="194"/>
                </a:lnTo>
                <a:lnTo>
                  <a:pt x="1149" y="199"/>
                </a:lnTo>
                <a:lnTo>
                  <a:pt x="1156" y="205"/>
                </a:lnTo>
                <a:lnTo>
                  <a:pt x="1158" y="207"/>
                </a:lnTo>
                <a:lnTo>
                  <a:pt x="1167" y="210"/>
                </a:lnTo>
                <a:lnTo>
                  <a:pt x="1175" y="213"/>
                </a:lnTo>
                <a:lnTo>
                  <a:pt x="1181" y="214"/>
                </a:lnTo>
                <a:lnTo>
                  <a:pt x="1185" y="217"/>
                </a:lnTo>
                <a:lnTo>
                  <a:pt x="1188" y="219"/>
                </a:lnTo>
                <a:lnTo>
                  <a:pt x="1197" y="193"/>
                </a:lnTo>
                <a:lnTo>
                  <a:pt x="1179" y="213"/>
                </a:lnTo>
                <a:lnTo>
                  <a:pt x="1181" y="214"/>
                </a:lnTo>
                <a:lnTo>
                  <a:pt x="1199" y="194"/>
                </a:lnTo>
                <a:lnTo>
                  <a:pt x="1175" y="205"/>
                </a:lnTo>
                <a:lnTo>
                  <a:pt x="1176" y="208"/>
                </a:lnTo>
                <a:lnTo>
                  <a:pt x="1199" y="198"/>
                </a:lnTo>
                <a:lnTo>
                  <a:pt x="1174" y="198"/>
                </a:lnTo>
                <a:lnTo>
                  <a:pt x="1174" y="201"/>
                </a:lnTo>
                <a:lnTo>
                  <a:pt x="1174" y="207"/>
                </a:lnTo>
                <a:lnTo>
                  <a:pt x="1175" y="217"/>
                </a:lnTo>
                <a:lnTo>
                  <a:pt x="1179" y="228"/>
                </a:lnTo>
                <a:lnTo>
                  <a:pt x="1183" y="235"/>
                </a:lnTo>
                <a:lnTo>
                  <a:pt x="1188" y="245"/>
                </a:lnTo>
                <a:lnTo>
                  <a:pt x="1192" y="249"/>
                </a:lnTo>
                <a:lnTo>
                  <a:pt x="1193" y="252"/>
                </a:lnTo>
                <a:lnTo>
                  <a:pt x="1200" y="257"/>
                </a:lnTo>
                <a:lnTo>
                  <a:pt x="1210" y="263"/>
                </a:lnTo>
                <a:lnTo>
                  <a:pt x="1215" y="267"/>
                </a:lnTo>
                <a:lnTo>
                  <a:pt x="1227" y="243"/>
                </a:lnTo>
                <a:lnTo>
                  <a:pt x="1211" y="264"/>
                </a:lnTo>
                <a:lnTo>
                  <a:pt x="1215" y="273"/>
                </a:lnTo>
                <a:lnTo>
                  <a:pt x="1233" y="254"/>
                </a:lnTo>
                <a:lnTo>
                  <a:pt x="1211" y="264"/>
                </a:lnTo>
                <a:lnTo>
                  <a:pt x="1215" y="276"/>
                </a:lnTo>
                <a:lnTo>
                  <a:pt x="1220" y="289"/>
                </a:lnTo>
                <a:lnTo>
                  <a:pt x="1225" y="298"/>
                </a:lnTo>
                <a:lnTo>
                  <a:pt x="1235" y="308"/>
                </a:lnTo>
                <a:lnTo>
                  <a:pt x="1250" y="287"/>
                </a:lnTo>
                <a:lnTo>
                  <a:pt x="1233" y="308"/>
                </a:lnTo>
                <a:lnTo>
                  <a:pt x="1243" y="314"/>
                </a:lnTo>
                <a:lnTo>
                  <a:pt x="1252" y="319"/>
                </a:lnTo>
                <a:lnTo>
                  <a:pt x="1263" y="324"/>
                </a:lnTo>
                <a:lnTo>
                  <a:pt x="1275" y="328"/>
                </a:lnTo>
                <a:lnTo>
                  <a:pt x="1284" y="331"/>
                </a:lnTo>
                <a:lnTo>
                  <a:pt x="1286" y="334"/>
                </a:lnTo>
                <a:lnTo>
                  <a:pt x="1289" y="336"/>
                </a:lnTo>
                <a:lnTo>
                  <a:pt x="1299" y="311"/>
                </a:lnTo>
                <a:lnTo>
                  <a:pt x="1281" y="331"/>
                </a:lnTo>
                <a:lnTo>
                  <a:pt x="1286" y="336"/>
                </a:lnTo>
                <a:lnTo>
                  <a:pt x="1291" y="343"/>
                </a:lnTo>
                <a:lnTo>
                  <a:pt x="1296" y="351"/>
                </a:lnTo>
                <a:lnTo>
                  <a:pt x="1307" y="366"/>
                </a:lnTo>
                <a:lnTo>
                  <a:pt x="1310" y="372"/>
                </a:lnTo>
                <a:lnTo>
                  <a:pt x="1311" y="372"/>
                </a:lnTo>
                <a:lnTo>
                  <a:pt x="1313" y="336"/>
                </a:lnTo>
                <a:lnTo>
                  <a:pt x="1309" y="345"/>
                </a:lnTo>
                <a:lnTo>
                  <a:pt x="1306" y="355"/>
                </a:lnTo>
                <a:lnTo>
                  <a:pt x="1307" y="366"/>
                </a:lnTo>
                <a:lnTo>
                  <a:pt x="1331" y="355"/>
                </a:lnTo>
                <a:lnTo>
                  <a:pt x="1314" y="336"/>
                </a:lnTo>
                <a:lnTo>
                  <a:pt x="1302" y="345"/>
                </a:lnTo>
                <a:lnTo>
                  <a:pt x="1292" y="354"/>
                </a:lnTo>
                <a:lnTo>
                  <a:pt x="1310" y="374"/>
                </a:lnTo>
                <a:lnTo>
                  <a:pt x="1300" y="348"/>
                </a:lnTo>
                <a:lnTo>
                  <a:pt x="1278" y="362"/>
                </a:lnTo>
                <a:lnTo>
                  <a:pt x="1256" y="374"/>
                </a:lnTo>
                <a:lnTo>
                  <a:pt x="1229" y="389"/>
                </a:lnTo>
                <a:lnTo>
                  <a:pt x="1266" y="401"/>
                </a:lnTo>
                <a:lnTo>
                  <a:pt x="1260" y="392"/>
                </a:lnTo>
                <a:lnTo>
                  <a:pt x="1252" y="387"/>
                </a:lnTo>
                <a:lnTo>
                  <a:pt x="1242" y="384"/>
                </a:lnTo>
                <a:lnTo>
                  <a:pt x="1232" y="387"/>
                </a:lnTo>
                <a:lnTo>
                  <a:pt x="1242" y="412"/>
                </a:lnTo>
                <a:lnTo>
                  <a:pt x="1267" y="412"/>
                </a:lnTo>
                <a:lnTo>
                  <a:pt x="1267" y="407"/>
                </a:lnTo>
                <a:lnTo>
                  <a:pt x="1268" y="398"/>
                </a:lnTo>
                <a:lnTo>
                  <a:pt x="1268" y="387"/>
                </a:lnTo>
                <a:lnTo>
                  <a:pt x="1268" y="377"/>
                </a:lnTo>
                <a:lnTo>
                  <a:pt x="1268" y="369"/>
                </a:lnTo>
                <a:lnTo>
                  <a:pt x="1266" y="359"/>
                </a:lnTo>
                <a:lnTo>
                  <a:pt x="1264" y="357"/>
                </a:lnTo>
                <a:lnTo>
                  <a:pt x="1260" y="348"/>
                </a:lnTo>
                <a:lnTo>
                  <a:pt x="1259" y="346"/>
                </a:lnTo>
                <a:lnTo>
                  <a:pt x="1250" y="342"/>
                </a:lnTo>
                <a:lnTo>
                  <a:pt x="1240" y="339"/>
                </a:lnTo>
                <a:lnTo>
                  <a:pt x="1231" y="342"/>
                </a:lnTo>
                <a:lnTo>
                  <a:pt x="1229" y="342"/>
                </a:lnTo>
                <a:lnTo>
                  <a:pt x="1221" y="348"/>
                </a:lnTo>
                <a:lnTo>
                  <a:pt x="1220" y="351"/>
                </a:lnTo>
                <a:lnTo>
                  <a:pt x="1214" y="360"/>
                </a:lnTo>
                <a:lnTo>
                  <a:pt x="1213" y="365"/>
                </a:lnTo>
                <a:lnTo>
                  <a:pt x="1210" y="374"/>
                </a:lnTo>
                <a:lnTo>
                  <a:pt x="1232" y="383"/>
                </a:lnTo>
                <a:lnTo>
                  <a:pt x="1210" y="372"/>
                </a:lnTo>
                <a:lnTo>
                  <a:pt x="1197" y="407"/>
                </a:lnTo>
                <a:lnTo>
                  <a:pt x="1185" y="445"/>
                </a:lnTo>
                <a:lnTo>
                  <a:pt x="1183" y="453"/>
                </a:lnTo>
                <a:lnTo>
                  <a:pt x="1185" y="460"/>
                </a:lnTo>
                <a:lnTo>
                  <a:pt x="1186" y="465"/>
                </a:lnTo>
                <a:lnTo>
                  <a:pt x="1188" y="471"/>
                </a:lnTo>
                <a:lnTo>
                  <a:pt x="1189" y="478"/>
                </a:lnTo>
                <a:lnTo>
                  <a:pt x="1192" y="489"/>
                </a:lnTo>
                <a:lnTo>
                  <a:pt x="1200" y="509"/>
                </a:lnTo>
                <a:lnTo>
                  <a:pt x="1206" y="520"/>
                </a:lnTo>
                <a:lnTo>
                  <a:pt x="1210" y="529"/>
                </a:lnTo>
                <a:lnTo>
                  <a:pt x="1215" y="535"/>
                </a:lnTo>
                <a:lnTo>
                  <a:pt x="1257" y="586"/>
                </a:lnTo>
                <a:lnTo>
                  <a:pt x="1277" y="612"/>
                </a:lnTo>
                <a:lnTo>
                  <a:pt x="1295" y="592"/>
                </a:lnTo>
                <a:lnTo>
                  <a:pt x="1271" y="603"/>
                </a:lnTo>
                <a:lnTo>
                  <a:pt x="1291" y="635"/>
                </a:lnTo>
                <a:lnTo>
                  <a:pt x="1293" y="641"/>
                </a:lnTo>
                <a:lnTo>
                  <a:pt x="1298" y="644"/>
                </a:lnTo>
                <a:lnTo>
                  <a:pt x="1302" y="649"/>
                </a:lnTo>
                <a:lnTo>
                  <a:pt x="1310" y="659"/>
                </a:lnTo>
                <a:lnTo>
                  <a:pt x="1328" y="640"/>
                </a:lnTo>
                <a:lnTo>
                  <a:pt x="1305" y="650"/>
                </a:lnTo>
                <a:lnTo>
                  <a:pt x="1313" y="662"/>
                </a:lnTo>
                <a:lnTo>
                  <a:pt x="1320" y="676"/>
                </a:lnTo>
                <a:lnTo>
                  <a:pt x="1331" y="703"/>
                </a:lnTo>
                <a:lnTo>
                  <a:pt x="1335" y="717"/>
                </a:lnTo>
                <a:lnTo>
                  <a:pt x="1338" y="728"/>
                </a:lnTo>
                <a:lnTo>
                  <a:pt x="1338" y="729"/>
                </a:lnTo>
                <a:lnTo>
                  <a:pt x="1343" y="738"/>
                </a:lnTo>
                <a:lnTo>
                  <a:pt x="1345" y="740"/>
                </a:lnTo>
                <a:lnTo>
                  <a:pt x="1348" y="744"/>
                </a:lnTo>
                <a:lnTo>
                  <a:pt x="1353" y="750"/>
                </a:lnTo>
                <a:lnTo>
                  <a:pt x="1359" y="758"/>
                </a:lnTo>
                <a:lnTo>
                  <a:pt x="1373" y="776"/>
                </a:lnTo>
                <a:lnTo>
                  <a:pt x="1378" y="784"/>
                </a:lnTo>
                <a:lnTo>
                  <a:pt x="1396" y="764"/>
                </a:lnTo>
                <a:lnTo>
                  <a:pt x="1373" y="775"/>
                </a:lnTo>
                <a:lnTo>
                  <a:pt x="1378" y="785"/>
                </a:lnTo>
                <a:lnTo>
                  <a:pt x="1401" y="773"/>
                </a:lnTo>
                <a:lnTo>
                  <a:pt x="1378" y="784"/>
                </a:lnTo>
                <a:lnTo>
                  <a:pt x="1380" y="793"/>
                </a:lnTo>
                <a:lnTo>
                  <a:pt x="1403" y="782"/>
                </a:lnTo>
                <a:lnTo>
                  <a:pt x="1378" y="782"/>
                </a:lnTo>
                <a:lnTo>
                  <a:pt x="1380" y="791"/>
                </a:lnTo>
                <a:lnTo>
                  <a:pt x="1380" y="808"/>
                </a:lnTo>
                <a:lnTo>
                  <a:pt x="1378" y="826"/>
                </a:lnTo>
                <a:lnTo>
                  <a:pt x="1381" y="849"/>
                </a:lnTo>
                <a:lnTo>
                  <a:pt x="1381" y="851"/>
                </a:lnTo>
                <a:lnTo>
                  <a:pt x="1392" y="898"/>
                </a:lnTo>
                <a:lnTo>
                  <a:pt x="1401" y="937"/>
                </a:lnTo>
                <a:lnTo>
                  <a:pt x="1402" y="920"/>
                </a:lnTo>
                <a:lnTo>
                  <a:pt x="1399" y="931"/>
                </a:lnTo>
                <a:lnTo>
                  <a:pt x="1424" y="931"/>
                </a:lnTo>
                <a:lnTo>
                  <a:pt x="1405" y="916"/>
                </a:lnTo>
                <a:lnTo>
                  <a:pt x="1405" y="913"/>
                </a:lnTo>
                <a:lnTo>
                  <a:pt x="1402" y="917"/>
                </a:lnTo>
                <a:lnTo>
                  <a:pt x="1398" y="922"/>
                </a:lnTo>
                <a:lnTo>
                  <a:pt x="1394" y="930"/>
                </a:lnTo>
                <a:lnTo>
                  <a:pt x="1382" y="945"/>
                </a:lnTo>
                <a:lnTo>
                  <a:pt x="1377" y="952"/>
                </a:lnTo>
                <a:lnTo>
                  <a:pt x="1373" y="960"/>
                </a:lnTo>
                <a:lnTo>
                  <a:pt x="1389" y="978"/>
                </a:lnTo>
                <a:lnTo>
                  <a:pt x="1373" y="958"/>
                </a:lnTo>
                <a:lnTo>
                  <a:pt x="1332" y="993"/>
                </a:lnTo>
                <a:lnTo>
                  <a:pt x="1313" y="1012"/>
                </a:lnTo>
                <a:lnTo>
                  <a:pt x="1296" y="1031"/>
                </a:lnTo>
                <a:lnTo>
                  <a:pt x="1295" y="1031"/>
                </a:lnTo>
                <a:lnTo>
                  <a:pt x="1284" y="1045"/>
                </a:lnTo>
                <a:lnTo>
                  <a:pt x="1274" y="1060"/>
                </a:lnTo>
                <a:lnTo>
                  <a:pt x="1268" y="1069"/>
                </a:lnTo>
                <a:lnTo>
                  <a:pt x="1250" y="1104"/>
                </a:lnTo>
                <a:lnTo>
                  <a:pt x="1231" y="1141"/>
                </a:lnTo>
                <a:lnTo>
                  <a:pt x="1221" y="1157"/>
                </a:lnTo>
                <a:lnTo>
                  <a:pt x="1245" y="1168"/>
                </a:lnTo>
                <a:lnTo>
                  <a:pt x="1227" y="1148"/>
                </a:lnTo>
                <a:lnTo>
                  <a:pt x="1215" y="1167"/>
                </a:lnTo>
                <a:lnTo>
                  <a:pt x="1215" y="1167"/>
                </a:lnTo>
                <a:lnTo>
                  <a:pt x="1204" y="1177"/>
                </a:lnTo>
                <a:lnTo>
                  <a:pt x="1193" y="1189"/>
                </a:lnTo>
                <a:lnTo>
                  <a:pt x="1169" y="1209"/>
                </a:lnTo>
                <a:lnTo>
                  <a:pt x="1144" y="1227"/>
                </a:lnTo>
                <a:lnTo>
                  <a:pt x="1122" y="1249"/>
                </a:lnTo>
                <a:lnTo>
                  <a:pt x="1137" y="1268"/>
                </a:lnTo>
                <a:lnTo>
                  <a:pt x="1130" y="1243"/>
                </a:lnTo>
                <a:lnTo>
                  <a:pt x="1111" y="1252"/>
                </a:lnTo>
                <a:lnTo>
                  <a:pt x="1096" y="1262"/>
                </a:lnTo>
                <a:lnTo>
                  <a:pt x="1087" y="1267"/>
                </a:lnTo>
                <a:lnTo>
                  <a:pt x="1073" y="1279"/>
                </a:lnTo>
                <a:lnTo>
                  <a:pt x="1061" y="1293"/>
                </a:lnTo>
                <a:lnTo>
                  <a:pt x="1036" y="1321"/>
                </a:lnTo>
                <a:lnTo>
                  <a:pt x="1022" y="1335"/>
                </a:lnTo>
                <a:lnTo>
                  <a:pt x="1012" y="1346"/>
                </a:lnTo>
                <a:lnTo>
                  <a:pt x="958" y="1384"/>
                </a:lnTo>
                <a:lnTo>
                  <a:pt x="976" y="1404"/>
                </a:lnTo>
                <a:lnTo>
                  <a:pt x="966" y="1378"/>
                </a:lnTo>
                <a:lnTo>
                  <a:pt x="916" y="1413"/>
                </a:lnTo>
                <a:lnTo>
                  <a:pt x="908" y="1419"/>
                </a:lnTo>
                <a:lnTo>
                  <a:pt x="858" y="1455"/>
                </a:lnTo>
                <a:lnTo>
                  <a:pt x="834" y="1475"/>
                </a:lnTo>
                <a:lnTo>
                  <a:pt x="812" y="1496"/>
                </a:lnTo>
                <a:lnTo>
                  <a:pt x="828" y="1516"/>
                </a:lnTo>
                <a:lnTo>
                  <a:pt x="820" y="1490"/>
                </a:lnTo>
                <a:lnTo>
                  <a:pt x="810" y="1493"/>
                </a:lnTo>
                <a:lnTo>
                  <a:pt x="820" y="1519"/>
                </a:lnTo>
                <a:lnTo>
                  <a:pt x="820" y="1492"/>
                </a:lnTo>
                <a:lnTo>
                  <a:pt x="814" y="1492"/>
                </a:lnTo>
                <a:lnTo>
                  <a:pt x="805" y="1492"/>
                </a:lnTo>
                <a:lnTo>
                  <a:pt x="799" y="1492"/>
                </a:lnTo>
                <a:lnTo>
                  <a:pt x="789" y="1495"/>
                </a:lnTo>
                <a:lnTo>
                  <a:pt x="785" y="1495"/>
                </a:lnTo>
                <a:lnTo>
                  <a:pt x="780" y="1498"/>
                </a:lnTo>
                <a:lnTo>
                  <a:pt x="771" y="1504"/>
                </a:lnTo>
                <a:lnTo>
                  <a:pt x="768" y="1508"/>
                </a:lnTo>
                <a:lnTo>
                  <a:pt x="784" y="1528"/>
                </a:lnTo>
                <a:lnTo>
                  <a:pt x="777" y="1502"/>
                </a:lnTo>
                <a:lnTo>
                  <a:pt x="767" y="1507"/>
                </a:lnTo>
                <a:lnTo>
                  <a:pt x="760" y="1510"/>
                </a:lnTo>
                <a:lnTo>
                  <a:pt x="752" y="1516"/>
                </a:lnTo>
                <a:lnTo>
                  <a:pt x="738" y="1527"/>
                </a:lnTo>
                <a:lnTo>
                  <a:pt x="724" y="1539"/>
                </a:lnTo>
                <a:lnTo>
                  <a:pt x="742" y="1558"/>
                </a:lnTo>
                <a:lnTo>
                  <a:pt x="732" y="1534"/>
                </a:lnTo>
                <a:lnTo>
                  <a:pt x="716" y="1546"/>
                </a:lnTo>
                <a:lnTo>
                  <a:pt x="728" y="1569"/>
                </a:lnTo>
                <a:lnTo>
                  <a:pt x="717" y="1546"/>
                </a:lnTo>
                <a:lnTo>
                  <a:pt x="713" y="1548"/>
                </a:lnTo>
                <a:lnTo>
                  <a:pt x="704" y="1552"/>
                </a:lnTo>
                <a:lnTo>
                  <a:pt x="702" y="1557"/>
                </a:lnTo>
                <a:lnTo>
                  <a:pt x="695" y="1563"/>
                </a:lnTo>
                <a:lnTo>
                  <a:pt x="713" y="1583"/>
                </a:lnTo>
                <a:lnTo>
                  <a:pt x="703" y="1558"/>
                </a:lnTo>
                <a:lnTo>
                  <a:pt x="696" y="1563"/>
                </a:lnTo>
                <a:lnTo>
                  <a:pt x="690" y="1565"/>
                </a:lnTo>
                <a:lnTo>
                  <a:pt x="700" y="1590"/>
                </a:lnTo>
                <a:lnTo>
                  <a:pt x="700" y="1563"/>
                </a:lnTo>
                <a:lnTo>
                  <a:pt x="693" y="1563"/>
                </a:lnTo>
                <a:lnTo>
                  <a:pt x="693" y="1590"/>
                </a:lnTo>
                <a:lnTo>
                  <a:pt x="696" y="1565"/>
                </a:lnTo>
                <a:lnTo>
                  <a:pt x="667" y="1558"/>
                </a:lnTo>
                <a:lnTo>
                  <a:pt x="667" y="1586"/>
                </a:lnTo>
                <a:lnTo>
                  <a:pt x="677" y="1561"/>
                </a:lnTo>
                <a:lnTo>
                  <a:pt x="645" y="1554"/>
                </a:lnTo>
                <a:lnTo>
                  <a:pt x="657" y="1560"/>
                </a:lnTo>
                <a:lnTo>
                  <a:pt x="649" y="1555"/>
                </a:lnTo>
                <a:lnTo>
                  <a:pt x="639" y="1580"/>
                </a:lnTo>
                <a:lnTo>
                  <a:pt x="661" y="1566"/>
                </a:lnTo>
                <a:lnTo>
                  <a:pt x="653" y="1555"/>
                </a:lnTo>
                <a:lnTo>
                  <a:pt x="649" y="1546"/>
                </a:lnTo>
                <a:lnTo>
                  <a:pt x="639" y="1534"/>
                </a:lnTo>
                <a:lnTo>
                  <a:pt x="618" y="1511"/>
                </a:lnTo>
                <a:lnTo>
                  <a:pt x="596" y="1489"/>
                </a:lnTo>
                <a:lnTo>
                  <a:pt x="586" y="1475"/>
                </a:lnTo>
                <a:lnTo>
                  <a:pt x="568" y="1495"/>
                </a:lnTo>
                <a:lnTo>
                  <a:pt x="592" y="1484"/>
                </a:lnTo>
                <a:lnTo>
                  <a:pt x="582" y="1467"/>
                </a:lnTo>
                <a:lnTo>
                  <a:pt x="567" y="1440"/>
                </a:lnTo>
                <a:lnTo>
                  <a:pt x="548" y="1407"/>
                </a:lnTo>
                <a:lnTo>
                  <a:pt x="529" y="1376"/>
                </a:lnTo>
                <a:lnTo>
                  <a:pt x="525" y="1367"/>
                </a:lnTo>
                <a:lnTo>
                  <a:pt x="505" y="1340"/>
                </a:lnTo>
                <a:lnTo>
                  <a:pt x="486" y="1358"/>
                </a:lnTo>
                <a:lnTo>
                  <a:pt x="505" y="1341"/>
                </a:lnTo>
                <a:lnTo>
                  <a:pt x="483" y="1314"/>
                </a:lnTo>
                <a:lnTo>
                  <a:pt x="462" y="1291"/>
                </a:lnTo>
                <a:lnTo>
                  <a:pt x="443" y="1267"/>
                </a:lnTo>
                <a:lnTo>
                  <a:pt x="425" y="1287"/>
                </a:lnTo>
                <a:lnTo>
                  <a:pt x="447" y="1276"/>
                </a:lnTo>
                <a:lnTo>
                  <a:pt x="429" y="1246"/>
                </a:lnTo>
                <a:lnTo>
                  <a:pt x="406" y="1259"/>
                </a:lnTo>
                <a:lnTo>
                  <a:pt x="429" y="1247"/>
                </a:lnTo>
                <a:lnTo>
                  <a:pt x="423" y="1236"/>
                </a:lnTo>
                <a:lnTo>
                  <a:pt x="418" y="1227"/>
                </a:lnTo>
                <a:lnTo>
                  <a:pt x="409" y="1217"/>
                </a:lnTo>
                <a:lnTo>
                  <a:pt x="391" y="1198"/>
                </a:lnTo>
                <a:lnTo>
                  <a:pt x="370" y="1180"/>
                </a:lnTo>
                <a:lnTo>
                  <a:pt x="354" y="1162"/>
                </a:lnTo>
                <a:lnTo>
                  <a:pt x="337" y="1136"/>
                </a:lnTo>
                <a:lnTo>
                  <a:pt x="319" y="1156"/>
                </a:lnTo>
                <a:lnTo>
                  <a:pt x="341" y="1145"/>
                </a:lnTo>
                <a:lnTo>
                  <a:pt x="328" y="1118"/>
                </a:lnTo>
                <a:lnTo>
                  <a:pt x="319" y="1091"/>
                </a:lnTo>
                <a:lnTo>
                  <a:pt x="310" y="1063"/>
                </a:lnTo>
                <a:lnTo>
                  <a:pt x="310" y="1062"/>
                </a:lnTo>
                <a:lnTo>
                  <a:pt x="305" y="1053"/>
                </a:lnTo>
                <a:lnTo>
                  <a:pt x="303" y="1051"/>
                </a:lnTo>
                <a:lnTo>
                  <a:pt x="302" y="1050"/>
                </a:lnTo>
                <a:lnTo>
                  <a:pt x="294" y="1040"/>
                </a:lnTo>
                <a:lnTo>
                  <a:pt x="285" y="1030"/>
                </a:lnTo>
                <a:lnTo>
                  <a:pt x="267" y="1050"/>
                </a:lnTo>
                <a:lnTo>
                  <a:pt x="291" y="1039"/>
                </a:lnTo>
                <a:lnTo>
                  <a:pt x="281" y="1025"/>
                </a:lnTo>
                <a:lnTo>
                  <a:pt x="281" y="1024"/>
                </a:lnTo>
                <a:lnTo>
                  <a:pt x="278" y="1018"/>
                </a:lnTo>
                <a:lnTo>
                  <a:pt x="273" y="1006"/>
                </a:lnTo>
                <a:lnTo>
                  <a:pt x="266" y="983"/>
                </a:lnTo>
                <a:lnTo>
                  <a:pt x="259" y="958"/>
                </a:lnTo>
                <a:lnTo>
                  <a:pt x="255" y="946"/>
                </a:lnTo>
                <a:lnTo>
                  <a:pt x="249" y="937"/>
                </a:lnTo>
                <a:lnTo>
                  <a:pt x="246" y="931"/>
                </a:lnTo>
                <a:lnTo>
                  <a:pt x="225" y="946"/>
                </a:lnTo>
                <a:lnTo>
                  <a:pt x="246" y="931"/>
                </a:lnTo>
                <a:lnTo>
                  <a:pt x="228" y="899"/>
                </a:lnTo>
                <a:lnTo>
                  <a:pt x="210" y="919"/>
                </a:lnTo>
                <a:lnTo>
                  <a:pt x="234" y="908"/>
                </a:lnTo>
                <a:lnTo>
                  <a:pt x="221" y="881"/>
                </a:lnTo>
                <a:lnTo>
                  <a:pt x="213" y="852"/>
                </a:lnTo>
                <a:lnTo>
                  <a:pt x="207" y="823"/>
                </a:lnTo>
                <a:lnTo>
                  <a:pt x="185" y="834"/>
                </a:lnTo>
                <a:lnTo>
                  <a:pt x="210" y="834"/>
                </a:lnTo>
                <a:lnTo>
                  <a:pt x="206" y="805"/>
                </a:lnTo>
                <a:lnTo>
                  <a:pt x="205" y="775"/>
                </a:lnTo>
                <a:lnTo>
                  <a:pt x="205" y="714"/>
                </a:lnTo>
                <a:lnTo>
                  <a:pt x="205" y="712"/>
                </a:lnTo>
                <a:lnTo>
                  <a:pt x="203" y="703"/>
                </a:lnTo>
                <a:lnTo>
                  <a:pt x="202" y="700"/>
                </a:lnTo>
                <a:lnTo>
                  <a:pt x="200" y="694"/>
                </a:lnTo>
                <a:lnTo>
                  <a:pt x="198" y="687"/>
                </a:lnTo>
                <a:lnTo>
                  <a:pt x="195" y="677"/>
                </a:lnTo>
                <a:lnTo>
                  <a:pt x="186" y="658"/>
                </a:lnTo>
                <a:lnTo>
                  <a:pt x="182" y="647"/>
                </a:lnTo>
                <a:lnTo>
                  <a:pt x="178" y="636"/>
                </a:lnTo>
                <a:lnTo>
                  <a:pt x="174" y="629"/>
                </a:lnTo>
                <a:lnTo>
                  <a:pt x="170" y="627"/>
                </a:lnTo>
                <a:lnTo>
                  <a:pt x="150" y="612"/>
                </a:lnTo>
                <a:lnTo>
                  <a:pt x="140" y="636"/>
                </a:lnTo>
                <a:lnTo>
                  <a:pt x="159" y="617"/>
                </a:lnTo>
                <a:lnTo>
                  <a:pt x="146" y="606"/>
                </a:lnTo>
                <a:lnTo>
                  <a:pt x="122" y="580"/>
                </a:lnTo>
                <a:lnTo>
                  <a:pt x="103" y="554"/>
                </a:lnTo>
                <a:lnTo>
                  <a:pt x="85" y="574"/>
                </a:lnTo>
                <a:lnTo>
                  <a:pt x="108" y="564"/>
                </a:lnTo>
                <a:lnTo>
                  <a:pt x="93" y="535"/>
                </a:lnTo>
                <a:lnTo>
                  <a:pt x="79" y="504"/>
                </a:lnTo>
                <a:lnTo>
                  <a:pt x="68" y="472"/>
                </a:lnTo>
                <a:lnTo>
                  <a:pt x="57" y="439"/>
                </a:lnTo>
                <a:lnTo>
                  <a:pt x="47" y="40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9"/>
          <p:cNvSpPr/>
          <p:nvPr/>
        </p:nvSpPr>
        <p:spPr>
          <a:xfrm>
            <a:off x="7426440" y="3015720"/>
            <a:ext cx="1329480" cy="1523880"/>
          </a:xfrm>
          <a:custGeom>
            <a:avLst/>
            <a:gdLst/>
            <a:ahLst/>
            <a:rect l="l" t="t" r="r" b="b"/>
            <a:pathLst>
              <a:path w="1235" h="1125">
                <a:moveTo>
                  <a:pt x="576" y="220"/>
                </a:moveTo>
                <a:lnTo>
                  <a:pt x="572" y="221"/>
                </a:lnTo>
                <a:lnTo>
                  <a:pt x="562" y="223"/>
                </a:lnTo>
                <a:lnTo>
                  <a:pt x="550" y="226"/>
                </a:lnTo>
                <a:lnTo>
                  <a:pt x="535" y="231"/>
                </a:lnTo>
                <a:lnTo>
                  <a:pt x="516" y="234"/>
                </a:lnTo>
                <a:lnTo>
                  <a:pt x="497" y="240"/>
                </a:lnTo>
                <a:lnTo>
                  <a:pt x="475" y="244"/>
                </a:lnTo>
                <a:lnTo>
                  <a:pt x="452" y="250"/>
                </a:lnTo>
                <a:lnTo>
                  <a:pt x="406" y="262"/>
                </a:lnTo>
                <a:lnTo>
                  <a:pt x="384" y="269"/>
                </a:lnTo>
                <a:lnTo>
                  <a:pt x="363" y="273"/>
                </a:lnTo>
                <a:lnTo>
                  <a:pt x="345" y="279"/>
                </a:lnTo>
                <a:lnTo>
                  <a:pt x="328" y="284"/>
                </a:lnTo>
                <a:lnTo>
                  <a:pt x="315" y="288"/>
                </a:lnTo>
                <a:lnTo>
                  <a:pt x="305" y="293"/>
                </a:lnTo>
                <a:lnTo>
                  <a:pt x="239" y="326"/>
                </a:lnTo>
                <a:lnTo>
                  <a:pt x="173" y="363"/>
                </a:lnTo>
                <a:lnTo>
                  <a:pt x="107" y="399"/>
                </a:lnTo>
                <a:lnTo>
                  <a:pt x="43" y="436"/>
                </a:lnTo>
                <a:lnTo>
                  <a:pt x="37" y="468"/>
                </a:lnTo>
                <a:lnTo>
                  <a:pt x="32" y="496"/>
                </a:lnTo>
                <a:lnTo>
                  <a:pt x="25" y="524"/>
                </a:lnTo>
                <a:lnTo>
                  <a:pt x="18" y="551"/>
                </a:lnTo>
                <a:lnTo>
                  <a:pt x="11" y="577"/>
                </a:lnTo>
                <a:lnTo>
                  <a:pt x="5" y="606"/>
                </a:lnTo>
                <a:lnTo>
                  <a:pt x="1" y="635"/>
                </a:lnTo>
                <a:lnTo>
                  <a:pt x="0" y="667"/>
                </a:lnTo>
                <a:lnTo>
                  <a:pt x="7" y="689"/>
                </a:lnTo>
                <a:lnTo>
                  <a:pt x="12" y="711"/>
                </a:lnTo>
                <a:lnTo>
                  <a:pt x="19" y="730"/>
                </a:lnTo>
                <a:lnTo>
                  <a:pt x="24" y="747"/>
                </a:lnTo>
                <a:lnTo>
                  <a:pt x="29" y="764"/>
                </a:lnTo>
                <a:lnTo>
                  <a:pt x="33" y="777"/>
                </a:lnTo>
                <a:lnTo>
                  <a:pt x="43" y="803"/>
                </a:lnTo>
                <a:lnTo>
                  <a:pt x="51" y="821"/>
                </a:lnTo>
                <a:lnTo>
                  <a:pt x="61" y="835"/>
                </a:lnTo>
                <a:lnTo>
                  <a:pt x="71" y="846"/>
                </a:lnTo>
                <a:lnTo>
                  <a:pt x="83" y="852"/>
                </a:lnTo>
                <a:lnTo>
                  <a:pt x="99" y="855"/>
                </a:lnTo>
                <a:lnTo>
                  <a:pt x="117" y="853"/>
                </a:lnTo>
                <a:lnTo>
                  <a:pt x="139" y="852"/>
                </a:lnTo>
                <a:lnTo>
                  <a:pt x="166" y="847"/>
                </a:lnTo>
                <a:lnTo>
                  <a:pt x="181" y="844"/>
                </a:lnTo>
                <a:lnTo>
                  <a:pt x="196" y="841"/>
                </a:lnTo>
                <a:lnTo>
                  <a:pt x="214" y="838"/>
                </a:lnTo>
                <a:lnTo>
                  <a:pt x="234" y="835"/>
                </a:lnTo>
                <a:lnTo>
                  <a:pt x="255" y="832"/>
                </a:lnTo>
                <a:lnTo>
                  <a:pt x="278" y="828"/>
                </a:lnTo>
                <a:lnTo>
                  <a:pt x="302" y="824"/>
                </a:lnTo>
                <a:lnTo>
                  <a:pt x="328" y="821"/>
                </a:lnTo>
                <a:lnTo>
                  <a:pt x="351" y="821"/>
                </a:lnTo>
                <a:lnTo>
                  <a:pt x="373" y="821"/>
                </a:lnTo>
                <a:lnTo>
                  <a:pt x="391" y="821"/>
                </a:lnTo>
                <a:lnTo>
                  <a:pt x="409" y="820"/>
                </a:lnTo>
                <a:lnTo>
                  <a:pt x="425" y="820"/>
                </a:lnTo>
                <a:lnTo>
                  <a:pt x="440" y="818"/>
                </a:lnTo>
                <a:lnTo>
                  <a:pt x="452" y="818"/>
                </a:lnTo>
                <a:lnTo>
                  <a:pt x="465" y="817"/>
                </a:lnTo>
                <a:lnTo>
                  <a:pt x="484" y="815"/>
                </a:lnTo>
                <a:lnTo>
                  <a:pt x="501" y="812"/>
                </a:lnTo>
                <a:lnTo>
                  <a:pt x="514" y="812"/>
                </a:lnTo>
                <a:lnTo>
                  <a:pt x="523" y="811"/>
                </a:lnTo>
                <a:lnTo>
                  <a:pt x="533" y="811"/>
                </a:lnTo>
                <a:lnTo>
                  <a:pt x="540" y="814"/>
                </a:lnTo>
                <a:lnTo>
                  <a:pt x="548" y="817"/>
                </a:lnTo>
                <a:lnTo>
                  <a:pt x="558" y="823"/>
                </a:lnTo>
                <a:lnTo>
                  <a:pt x="568" y="831"/>
                </a:lnTo>
                <a:lnTo>
                  <a:pt x="581" y="841"/>
                </a:lnTo>
                <a:lnTo>
                  <a:pt x="597" y="853"/>
                </a:lnTo>
                <a:lnTo>
                  <a:pt x="617" y="870"/>
                </a:lnTo>
                <a:lnTo>
                  <a:pt x="621" y="884"/>
                </a:lnTo>
                <a:lnTo>
                  <a:pt x="626" y="900"/>
                </a:lnTo>
                <a:lnTo>
                  <a:pt x="632" y="919"/>
                </a:lnTo>
                <a:lnTo>
                  <a:pt x="638" y="937"/>
                </a:lnTo>
                <a:lnTo>
                  <a:pt x="652" y="978"/>
                </a:lnTo>
                <a:lnTo>
                  <a:pt x="667" y="1019"/>
                </a:lnTo>
                <a:lnTo>
                  <a:pt x="685" y="1057"/>
                </a:lnTo>
                <a:lnTo>
                  <a:pt x="696" y="1074"/>
                </a:lnTo>
                <a:lnTo>
                  <a:pt x="709" y="1089"/>
                </a:lnTo>
                <a:lnTo>
                  <a:pt x="721" y="1102"/>
                </a:lnTo>
                <a:lnTo>
                  <a:pt x="736" y="1112"/>
                </a:lnTo>
                <a:lnTo>
                  <a:pt x="752" y="1119"/>
                </a:lnTo>
                <a:lnTo>
                  <a:pt x="768" y="1124"/>
                </a:lnTo>
                <a:lnTo>
                  <a:pt x="794" y="1125"/>
                </a:lnTo>
                <a:lnTo>
                  <a:pt x="820" y="1124"/>
                </a:lnTo>
                <a:lnTo>
                  <a:pt x="870" y="1121"/>
                </a:lnTo>
                <a:lnTo>
                  <a:pt x="873" y="1121"/>
                </a:lnTo>
                <a:lnTo>
                  <a:pt x="880" y="1119"/>
                </a:lnTo>
                <a:lnTo>
                  <a:pt x="890" y="1116"/>
                </a:lnTo>
                <a:lnTo>
                  <a:pt x="902" y="1113"/>
                </a:lnTo>
                <a:lnTo>
                  <a:pt x="917" y="1110"/>
                </a:lnTo>
                <a:lnTo>
                  <a:pt x="934" y="1105"/>
                </a:lnTo>
                <a:lnTo>
                  <a:pt x="972" y="1096"/>
                </a:lnTo>
                <a:lnTo>
                  <a:pt x="1009" y="1084"/>
                </a:lnTo>
                <a:lnTo>
                  <a:pt x="1027" y="1078"/>
                </a:lnTo>
                <a:lnTo>
                  <a:pt x="1044" y="1071"/>
                </a:lnTo>
                <a:lnTo>
                  <a:pt x="1059" y="1064"/>
                </a:lnTo>
                <a:lnTo>
                  <a:pt x="1073" y="1057"/>
                </a:lnTo>
                <a:lnTo>
                  <a:pt x="1083" y="1049"/>
                </a:lnTo>
                <a:lnTo>
                  <a:pt x="1090" y="1042"/>
                </a:lnTo>
                <a:lnTo>
                  <a:pt x="1097" y="1028"/>
                </a:lnTo>
                <a:lnTo>
                  <a:pt x="1103" y="1014"/>
                </a:lnTo>
                <a:lnTo>
                  <a:pt x="1107" y="999"/>
                </a:lnTo>
                <a:lnTo>
                  <a:pt x="1110" y="984"/>
                </a:lnTo>
                <a:lnTo>
                  <a:pt x="1115" y="952"/>
                </a:lnTo>
                <a:lnTo>
                  <a:pt x="1118" y="937"/>
                </a:lnTo>
                <a:lnTo>
                  <a:pt x="1124" y="923"/>
                </a:lnTo>
                <a:lnTo>
                  <a:pt x="1133" y="905"/>
                </a:lnTo>
                <a:lnTo>
                  <a:pt x="1144" y="884"/>
                </a:lnTo>
                <a:lnTo>
                  <a:pt x="1158" y="861"/>
                </a:lnTo>
                <a:lnTo>
                  <a:pt x="1174" y="838"/>
                </a:lnTo>
                <a:lnTo>
                  <a:pt x="1188" y="814"/>
                </a:lnTo>
                <a:lnTo>
                  <a:pt x="1203" y="791"/>
                </a:lnTo>
                <a:lnTo>
                  <a:pt x="1217" y="771"/>
                </a:lnTo>
                <a:lnTo>
                  <a:pt x="1228" y="753"/>
                </a:lnTo>
                <a:lnTo>
                  <a:pt x="1231" y="706"/>
                </a:lnTo>
                <a:lnTo>
                  <a:pt x="1234" y="654"/>
                </a:lnTo>
                <a:lnTo>
                  <a:pt x="1235" y="600"/>
                </a:lnTo>
                <a:lnTo>
                  <a:pt x="1235" y="542"/>
                </a:lnTo>
                <a:lnTo>
                  <a:pt x="1232" y="483"/>
                </a:lnTo>
                <a:lnTo>
                  <a:pt x="1228" y="423"/>
                </a:lnTo>
                <a:lnTo>
                  <a:pt x="1221" y="363"/>
                </a:lnTo>
                <a:lnTo>
                  <a:pt x="1210" y="305"/>
                </a:lnTo>
                <a:lnTo>
                  <a:pt x="1196" y="249"/>
                </a:lnTo>
                <a:lnTo>
                  <a:pt x="1178" y="197"/>
                </a:lnTo>
                <a:lnTo>
                  <a:pt x="1156" y="149"/>
                </a:lnTo>
                <a:lnTo>
                  <a:pt x="1129" y="105"/>
                </a:lnTo>
                <a:lnTo>
                  <a:pt x="1114" y="85"/>
                </a:lnTo>
                <a:lnTo>
                  <a:pt x="1097" y="67"/>
                </a:lnTo>
                <a:lnTo>
                  <a:pt x="1079" y="51"/>
                </a:lnTo>
                <a:lnTo>
                  <a:pt x="1059" y="36"/>
                </a:lnTo>
                <a:lnTo>
                  <a:pt x="1039" y="24"/>
                </a:lnTo>
                <a:lnTo>
                  <a:pt x="1016" y="13"/>
                </a:lnTo>
                <a:lnTo>
                  <a:pt x="993" y="6"/>
                </a:lnTo>
                <a:lnTo>
                  <a:pt x="968" y="0"/>
                </a:lnTo>
                <a:lnTo>
                  <a:pt x="937" y="7"/>
                </a:lnTo>
                <a:lnTo>
                  <a:pt x="909" y="15"/>
                </a:lnTo>
                <a:lnTo>
                  <a:pt x="883" y="23"/>
                </a:lnTo>
                <a:lnTo>
                  <a:pt x="860" y="29"/>
                </a:lnTo>
                <a:lnTo>
                  <a:pt x="839" y="35"/>
                </a:lnTo>
                <a:lnTo>
                  <a:pt x="820" y="42"/>
                </a:lnTo>
                <a:lnTo>
                  <a:pt x="784" y="56"/>
                </a:lnTo>
                <a:lnTo>
                  <a:pt x="750" y="73"/>
                </a:lnTo>
                <a:lnTo>
                  <a:pt x="716" y="94"/>
                </a:lnTo>
                <a:lnTo>
                  <a:pt x="696" y="108"/>
                </a:lnTo>
                <a:lnTo>
                  <a:pt x="677" y="121"/>
                </a:lnTo>
                <a:lnTo>
                  <a:pt x="656" y="136"/>
                </a:lnTo>
                <a:lnTo>
                  <a:pt x="632" y="155"/>
                </a:lnTo>
                <a:lnTo>
                  <a:pt x="622" y="162"/>
                </a:lnTo>
                <a:lnTo>
                  <a:pt x="611" y="170"/>
                </a:lnTo>
                <a:lnTo>
                  <a:pt x="599" y="177"/>
                </a:lnTo>
                <a:lnTo>
                  <a:pt x="587" y="187"/>
                </a:lnTo>
                <a:lnTo>
                  <a:pt x="578" y="196"/>
                </a:lnTo>
                <a:lnTo>
                  <a:pt x="572" y="205"/>
                </a:lnTo>
                <a:lnTo>
                  <a:pt x="571" y="209"/>
                </a:lnTo>
                <a:lnTo>
                  <a:pt x="571" y="212"/>
                </a:lnTo>
                <a:lnTo>
                  <a:pt x="574" y="217"/>
                </a:lnTo>
                <a:lnTo>
                  <a:pt x="576" y="220"/>
                </a:lnTo>
                <a:close/>
              </a:path>
            </a:pathLst>
          </a:custGeom>
          <a:solidFill>
            <a:srgbClr val="cc990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10"/>
          <p:cNvSpPr/>
          <p:nvPr/>
        </p:nvSpPr>
        <p:spPr>
          <a:xfrm>
            <a:off x="7391880" y="2994120"/>
            <a:ext cx="1415520" cy="1588680"/>
          </a:xfrm>
          <a:custGeom>
            <a:avLst/>
            <a:gdLst/>
            <a:ahLst/>
            <a:rect l="l" t="t" r="r" b="b"/>
            <a:pathLst>
              <a:path w="1314" h="1174">
                <a:moveTo>
                  <a:pt x="1222" y="350"/>
                </a:moveTo>
                <a:lnTo>
                  <a:pt x="1270" y="335"/>
                </a:lnTo>
                <a:lnTo>
                  <a:pt x="1259" y="291"/>
                </a:lnTo>
                <a:lnTo>
                  <a:pt x="1247" y="250"/>
                </a:lnTo>
                <a:lnTo>
                  <a:pt x="1239" y="230"/>
                </a:lnTo>
                <a:lnTo>
                  <a:pt x="1231" y="211"/>
                </a:lnTo>
                <a:lnTo>
                  <a:pt x="1220" y="192"/>
                </a:lnTo>
                <a:lnTo>
                  <a:pt x="1215" y="183"/>
                </a:lnTo>
                <a:lnTo>
                  <a:pt x="1204" y="168"/>
                </a:lnTo>
                <a:lnTo>
                  <a:pt x="1185" y="186"/>
                </a:lnTo>
                <a:lnTo>
                  <a:pt x="1208" y="179"/>
                </a:lnTo>
                <a:lnTo>
                  <a:pt x="1195" y="132"/>
                </a:lnTo>
                <a:lnTo>
                  <a:pt x="1188" y="112"/>
                </a:lnTo>
                <a:lnTo>
                  <a:pt x="1179" y="95"/>
                </a:lnTo>
                <a:lnTo>
                  <a:pt x="1174" y="86"/>
                </a:lnTo>
                <a:lnTo>
                  <a:pt x="1164" y="69"/>
                </a:lnTo>
                <a:lnTo>
                  <a:pt x="1150" y="57"/>
                </a:lnTo>
                <a:lnTo>
                  <a:pt x="1142" y="51"/>
                </a:lnTo>
                <a:lnTo>
                  <a:pt x="1124" y="42"/>
                </a:lnTo>
                <a:lnTo>
                  <a:pt x="1114" y="39"/>
                </a:lnTo>
                <a:lnTo>
                  <a:pt x="1097" y="34"/>
                </a:lnTo>
                <a:lnTo>
                  <a:pt x="1093" y="60"/>
                </a:lnTo>
                <a:lnTo>
                  <a:pt x="1111" y="41"/>
                </a:lnTo>
                <a:lnTo>
                  <a:pt x="1103" y="36"/>
                </a:lnTo>
                <a:lnTo>
                  <a:pt x="1111" y="42"/>
                </a:lnTo>
                <a:lnTo>
                  <a:pt x="1101" y="33"/>
                </a:lnTo>
                <a:lnTo>
                  <a:pt x="1093" y="27"/>
                </a:lnTo>
                <a:lnTo>
                  <a:pt x="1079" y="19"/>
                </a:lnTo>
                <a:lnTo>
                  <a:pt x="1061" y="13"/>
                </a:lnTo>
                <a:lnTo>
                  <a:pt x="1041" y="9"/>
                </a:lnTo>
                <a:lnTo>
                  <a:pt x="1032" y="6"/>
                </a:lnTo>
                <a:lnTo>
                  <a:pt x="1011" y="3"/>
                </a:lnTo>
                <a:lnTo>
                  <a:pt x="990" y="1"/>
                </a:lnTo>
                <a:lnTo>
                  <a:pt x="970" y="0"/>
                </a:lnTo>
                <a:lnTo>
                  <a:pt x="951" y="3"/>
                </a:lnTo>
                <a:lnTo>
                  <a:pt x="951" y="3"/>
                </a:lnTo>
                <a:lnTo>
                  <a:pt x="933" y="6"/>
                </a:lnTo>
                <a:lnTo>
                  <a:pt x="923" y="7"/>
                </a:lnTo>
                <a:lnTo>
                  <a:pt x="904" y="12"/>
                </a:lnTo>
                <a:lnTo>
                  <a:pt x="867" y="24"/>
                </a:lnTo>
                <a:lnTo>
                  <a:pt x="835" y="38"/>
                </a:lnTo>
                <a:lnTo>
                  <a:pt x="805" y="51"/>
                </a:lnTo>
                <a:lnTo>
                  <a:pt x="773" y="66"/>
                </a:lnTo>
                <a:lnTo>
                  <a:pt x="741" y="79"/>
                </a:lnTo>
                <a:lnTo>
                  <a:pt x="704" y="91"/>
                </a:lnTo>
                <a:lnTo>
                  <a:pt x="685" y="97"/>
                </a:lnTo>
                <a:lnTo>
                  <a:pt x="695" y="121"/>
                </a:lnTo>
                <a:lnTo>
                  <a:pt x="695" y="94"/>
                </a:lnTo>
                <a:lnTo>
                  <a:pt x="670" y="100"/>
                </a:lnTo>
                <a:lnTo>
                  <a:pt x="664" y="101"/>
                </a:lnTo>
                <a:lnTo>
                  <a:pt x="660" y="104"/>
                </a:lnTo>
                <a:lnTo>
                  <a:pt x="638" y="123"/>
                </a:lnTo>
                <a:lnTo>
                  <a:pt x="621" y="141"/>
                </a:lnTo>
                <a:lnTo>
                  <a:pt x="590" y="177"/>
                </a:lnTo>
                <a:lnTo>
                  <a:pt x="575" y="194"/>
                </a:lnTo>
                <a:lnTo>
                  <a:pt x="557" y="209"/>
                </a:lnTo>
                <a:lnTo>
                  <a:pt x="575" y="229"/>
                </a:lnTo>
                <a:lnTo>
                  <a:pt x="565" y="203"/>
                </a:lnTo>
                <a:lnTo>
                  <a:pt x="544" y="215"/>
                </a:lnTo>
                <a:lnTo>
                  <a:pt x="525" y="223"/>
                </a:lnTo>
                <a:lnTo>
                  <a:pt x="523" y="223"/>
                </a:lnTo>
                <a:lnTo>
                  <a:pt x="503" y="227"/>
                </a:lnTo>
                <a:lnTo>
                  <a:pt x="484" y="232"/>
                </a:lnTo>
                <a:lnTo>
                  <a:pt x="445" y="243"/>
                </a:lnTo>
                <a:lnTo>
                  <a:pt x="405" y="253"/>
                </a:lnTo>
                <a:lnTo>
                  <a:pt x="366" y="264"/>
                </a:lnTo>
                <a:lnTo>
                  <a:pt x="349" y="268"/>
                </a:lnTo>
                <a:lnTo>
                  <a:pt x="333" y="273"/>
                </a:lnTo>
                <a:lnTo>
                  <a:pt x="317" y="277"/>
                </a:lnTo>
                <a:lnTo>
                  <a:pt x="305" y="281"/>
                </a:lnTo>
                <a:lnTo>
                  <a:pt x="295" y="284"/>
                </a:lnTo>
                <a:lnTo>
                  <a:pt x="287" y="285"/>
                </a:lnTo>
                <a:lnTo>
                  <a:pt x="281" y="287"/>
                </a:lnTo>
                <a:lnTo>
                  <a:pt x="284" y="287"/>
                </a:lnTo>
                <a:lnTo>
                  <a:pt x="280" y="288"/>
                </a:lnTo>
                <a:lnTo>
                  <a:pt x="267" y="293"/>
                </a:lnTo>
                <a:lnTo>
                  <a:pt x="255" y="299"/>
                </a:lnTo>
                <a:lnTo>
                  <a:pt x="225" y="309"/>
                </a:lnTo>
                <a:lnTo>
                  <a:pt x="198" y="320"/>
                </a:lnTo>
                <a:lnTo>
                  <a:pt x="184" y="326"/>
                </a:lnTo>
                <a:lnTo>
                  <a:pt x="171" y="334"/>
                </a:lnTo>
                <a:lnTo>
                  <a:pt x="164" y="337"/>
                </a:lnTo>
                <a:lnTo>
                  <a:pt x="164" y="338"/>
                </a:lnTo>
                <a:lnTo>
                  <a:pt x="138" y="366"/>
                </a:lnTo>
                <a:lnTo>
                  <a:pt x="111" y="394"/>
                </a:lnTo>
                <a:lnTo>
                  <a:pt x="82" y="420"/>
                </a:lnTo>
                <a:lnTo>
                  <a:pt x="100" y="440"/>
                </a:lnTo>
                <a:lnTo>
                  <a:pt x="90" y="414"/>
                </a:lnTo>
                <a:lnTo>
                  <a:pt x="57" y="438"/>
                </a:lnTo>
                <a:lnTo>
                  <a:pt x="50" y="442"/>
                </a:lnTo>
                <a:lnTo>
                  <a:pt x="46" y="451"/>
                </a:lnTo>
                <a:lnTo>
                  <a:pt x="44" y="457"/>
                </a:lnTo>
                <a:lnTo>
                  <a:pt x="42" y="470"/>
                </a:lnTo>
                <a:lnTo>
                  <a:pt x="40" y="481"/>
                </a:lnTo>
                <a:lnTo>
                  <a:pt x="36" y="504"/>
                </a:lnTo>
                <a:lnTo>
                  <a:pt x="61" y="504"/>
                </a:lnTo>
                <a:lnTo>
                  <a:pt x="39" y="493"/>
                </a:lnTo>
                <a:lnTo>
                  <a:pt x="35" y="514"/>
                </a:lnTo>
                <a:lnTo>
                  <a:pt x="32" y="525"/>
                </a:lnTo>
                <a:lnTo>
                  <a:pt x="29" y="533"/>
                </a:lnTo>
                <a:lnTo>
                  <a:pt x="28" y="534"/>
                </a:lnTo>
                <a:lnTo>
                  <a:pt x="21" y="554"/>
                </a:lnTo>
                <a:lnTo>
                  <a:pt x="12" y="574"/>
                </a:lnTo>
                <a:lnTo>
                  <a:pt x="35" y="584"/>
                </a:lnTo>
                <a:lnTo>
                  <a:pt x="12" y="572"/>
                </a:lnTo>
                <a:lnTo>
                  <a:pt x="10" y="580"/>
                </a:lnTo>
                <a:lnTo>
                  <a:pt x="7" y="586"/>
                </a:lnTo>
                <a:lnTo>
                  <a:pt x="4" y="592"/>
                </a:lnTo>
                <a:lnTo>
                  <a:pt x="4" y="592"/>
                </a:lnTo>
                <a:lnTo>
                  <a:pt x="4" y="593"/>
                </a:lnTo>
                <a:lnTo>
                  <a:pt x="1" y="603"/>
                </a:lnTo>
                <a:lnTo>
                  <a:pt x="0" y="619"/>
                </a:lnTo>
                <a:lnTo>
                  <a:pt x="0" y="633"/>
                </a:lnTo>
                <a:lnTo>
                  <a:pt x="0" y="659"/>
                </a:lnTo>
                <a:lnTo>
                  <a:pt x="0" y="672"/>
                </a:lnTo>
                <a:lnTo>
                  <a:pt x="0" y="686"/>
                </a:lnTo>
                <a:lnTo>
                  <a:pt x="0" y="703"/>
                </a:lnTo>
                <a:lnTo>
                  <a:pt x="1" y="723"/>
                </a:lnTo>
                <a:lnTo>
                  <a:pt x="3" y="729"/>
                </a:lnTo>
                <a:lnTo>
                  <a:pt x="15" y="770"/>
                </a:lnTo>
                <a:lnTo>
                  <a:pt x="24" y="786"/>
                </a:lnTo>
                <a:lnTo>
                  <a:pt x="33" y="803"/>
                </a:lnTo>
                <a:lnTo>
                  <a:pt x="37" y="812"/>
                </a:lnTo>
                <a:lnTo>
                  <a:pt x="49" y="826"/>
                </a:lnTo>
                <a:lnTo>
                  <a:pt x="61" y="839"/>
                </a:lnTo>
                <a:lnTo>
                  <a:pt x="76" y="850"/>
                </a:lnTo>
                <a:lnTo>
                  <a:pt x="85" y="856"/>
                </a:lnTo>
                <a:lnTo>
                  <a:pt x="102" y="865"/>
                </a:lnTo>
                <a:lnTo>
                  <a:pt x="111" y="841"/>
                </a:lnTo>
                <a:lnTo>
                  <a:pt x="93" y="861"/>
                </a:lnTo>
                <a:lnTo>
                  <a:pt x="90" y="855"/>
                </a:lnTo>
                <a:lnTo>
                  <a:pt x="92" y="856"/>
                </a:lnTo>
                <a:lnTo>
                  <a:pt x="97" y="865"/>
                </a:lnTo>
                <a:lnTo>
                  <a:pt x="106" y="871"/>
                </a:lnTo>
                <a:lnTo>
                  <a:pt x="111" y="874"/>
                </a:lnTo>
                <a:lnTo>
                  <a:pt x="118" y="877"/>
                </a:lnTo>
                <a:lnTo>
                  <a:pt x="127" y="880"/>
                </a:lnTo>
                <a:lnTo>
                  <a:pt x="136" y="884"/>
                </a:lnTo>
                <a:lnTo>
                  <a:pt x="157" y="885"/>
                </a:lnTo>
                <a:lnTo>
                  <a:pt x="181" y="887"/>
                </a:lnTo>
                <a:lnTo>
                  <a:pt x="205" y="887"/>
                </a:lnTo>
                <a:lnTo>
                  <a:pt x="227" y="887"/>
                </a:lnTo>
                <a:lnTo>
                  <a:pt x="246" y="885"/>
                </a:lnTo>
                <a:lnTo>
                  <a:pt x="255" y="887"/>
                </a:lnTo>
                <a:lnTo>
                  <a:pt x="257" y="887"/>
                </a:lnTo>
                <a:lnTo>
                  <a:pt x="260" y="859"/>
                </a:lnTo>
                <a:lnTo>
                  <a:pt x="256" y="887"/>
                </a:lnTo>
                <a:lnTo>
                  <a:pt x="280" y="890"/>
                </a:lnTo>
                <a:lnTo>
                  <a:pt x="296" y="891"/>
                </a:lnTo>
                <a:lnTo>
                  <a:pt x="328" y="893"/>
                </a:lnTo>
                <a:lnTo>
                  <a:pt x="358" y="890"/>
                </a:lnTo>
                <a:lnTo>
                  <a:pt x="386" y="885"/>
                </a:lnTo>
                <a:lnTo>
                  <a:pt x="395" y="884"/>
                </a:lnTo>
                <a:lnTo>
                  <a:pt x="422" y="876"/>
                </a:lnTo>
                <a:lnTo>
                  <a:pt x="451" y="868"/>
                </a:lnTo>
                <a:lnTo>
                  <a:pt x="483" y="861"/>
                </a:lnTo>
                <a:lnTo>
                  <a:pt x="473" y="836"/>
                </a:lnTo>
                <a:lnTo>
                  <a:pt x="473" y="864"/>
                </a:lnTo>
                <a:lnTo>
                  <a:pt x="490" y="859"/>
                </a:lnTo>
                <a:lnTo>
                  <a:pt x="514" y="856"/>
                </a:lnTo>
                <a:lnTo>
                  <a:pt x="509" y="829"/>
                </a:lnTo>
                <a:lnTo>
                  <a:pt x="498" y="853"/>
                </a:lnTo>
                <a:lnTo>
                  <a:pt x="507" y="858"/>
                </a:lnTo>
                <a:lnTo>
                  <a:pt x="515" y="861"/>
                </a:lnTo>
                <a:lnTo>
                  <a:pt x="533" y="865"/>
                </a:lnTo>
                <a:lnTo>
                  <a:pt x="540" y="868"/>
                </a:lnTo>
                <a:lnTo>
                  <a:pt x="547" y="870"/>
                </a:lnTo>
                <a:lnTo>
                  <a:pt x="557" y="871"/>
                </a:lnTo>
                <a:lnTo>
                  <a:pt x="561" y="873"/>
                </a:lnTo>
                <a:lnTo>
                  <a:pt x="561" y="846"/>
                </a:lnTo>
                <a:lnTo>
                  <a:pt x="551" y="870"/>
                </a:lnTo>
                <a:lnTo>
                  <a:pt x="557" y="871"/>
                </a:lnTo>
                <a:lnTo>
                  <a:pt x="562" y="846"/>
                </a:lnTo>
                <a:lnTo>
                  <a:pt x="548" y="867"/>
                </a:lnTo>
                <a:lnTo>
                  <a:pt x="553" y="873"/>
                </a:lnTo>
                <a:lnTo>
                  <a:pt x="558" y="877"/>
                </a:lnTo>
                <a:lnTo>
                  <a:pt x="567" y="884"/>
                </a:lnTo>
                <a:lnTo>
                  <a:pt x="574" y="887"/>
                </a:lnTo>
                <a:lnTo>
                  <a:pt x="576" y="887"/>
                </a:lnTo>
                <a:lnTo>
                  <a:pt x="576" y="887"/>
                </a:lnTo>
                <a:lnTo>
                  <a:pt x="586" y="888"/>
                </a:lnTo>
                <a:lnTo>
                  <a:pt x="590" y="888"/>
                </a:lnTo>
                <a:lnTo>
                  <a:pt x="594" y="890"/>
                </a:lnTo>
                <a:lnTo>
                  <a:pt x="594" y="862"/>
                </a:lnTo>
                <a:lnTo>
                  <a:pt x="585" y="887"/>
                </a:lnTo>
                <a:lnTo>
                  <a:pt x="576" y="882"/>
                </a:lnTo>
                <a:lnTo>
                  <a:pt x="582" y="884"/>
                </a:lnTo>
                <a:lnTo>
                  <a:pt x="580" y="884"/>
                </a:lnTo>
                <a:lnTo>
                  <a:pt x="585" y="887"/>
                </a:lnTo>
                <a:lnTo>
                  <a:pt x="592" y="893"/>
                </a:lnTo>
                <a:lnTo>
                  <a:pt x="601" y="867"/>
                </a:lnTo>
                <a:lnTo>
                  <a:pt x="583" y="887"/>
                </a:lnTo>
                <a:lnTo>
                  <a:pt x="578" y="877"/>
                </a:lnTo>
                <a:lnTo>
                  <a:pt x="579" y="884"/>
                </a:lnTo>
                <a:lnTo>
                  <a:pt x="580" y="888"/>
                </a:lnTo>
                <a:lnTo>
                  <a:pt x="586" y="897"/>
                </a:lnTo>
                <a:lnTo>
                  <a:pt x="594" y="902"/>
                </a:lnTo>
                <a:lnTo>
                  <a:pt x="596" y="905"/>
                </a:lnTo>
                <a:lnTo>
                  <a:pt x="607" y="880"/>
                </a:lnTo>
                <a:lnTo>
                  <a:pt x="587" y="897"/>
                </a:lnTo>
                <a:lnTo>
                  <a:pt x="593" y="903"/>
                </a:lnTo>
                <a:lnTo>
                  <a:pt x="601" y="909"/>
                </a:lnTo>
                <a:lnTo>
                  <a:pt x="606" y="911"/>
                </a:lnTo>
                <a:lnTo>
                  <a:pt x="615" y="915"/>
                </a:lnTo>
                <a:lnTo>
                  <a:pt x="625" y="890"/>
                </a:lnTo>
                <a:lnTo>
                  <a:pt x="601" y="900"/>
                </a:lnTo>
                <a:lnTo>
                  <a:pt x="607" y="909"/>
                </a:lnTo>
                <a:lnTo>
                  <a:pt x="615" y="915"/>
                </a:lnTo>
                <a:lnTo>
                  <a:pt x="603" y="900"/>
                </a:lnTo>
                <a:lnTo>
                  <a:pt x="611" y="926"/>
                </a:lnTo>
                <a:lnTo>
                  <a:pt x="622" y="955"/>
                </a:lnTo>
                <a:lnTo>
                  <a:pt x="635" y="985"/>
                </a:lnTo>
                <a:lnTo>
                  <a:pt x="649" y="1019"/>
                </a:lnTo>
                <a:lnTo>
                  <a:pt x="664" y="1049"/>
                </a:lnTo>
                <a:lnTo>
                  <a:pt x="679" y="1078"/>
                </a:lnTo>
                <a:lnTo>
                  <a:pt x="685" y="1087"/>
                </a:lnTo>
                <a:lnTo>
                  <a:pt x="700" y="1111"/>
                </a:lnTo>
                <a:lnTo>
                  <a:pt x="709" y="1122"/>
                </a:lnTo>
                <a:lnTo>
                  <a:pt x="718" y="1131"/>
                </a:lnTo>
                <a:lnTo>
                  <a:pt x="720" y="1133"/>
                </a:lnTo>
                <a:lnTo>
                  <a:pt x="734" y="1143"/>
                </a:lnTo>
                <a:lnTo>
                  <a:pt x="742" y="1149"/>
                </a:lnTo>
                <a:lnTo>
                  <a:pt x="760" y="1158"/>
                </a:lnTo>
                <a:lnTo>
                  <a:pt x="780" y="1165"/>
                </a:lnTo>
                <a:lnTo>
                  <a:pt x="789" y="1166"/>
                </a:lnTo>
                <a:lnTo>
                  <a:pt x="810" y="1171"/>
                </a:lnTo>
                <a:lnTo>
                  <a:pt x="831" y="1172"/>
                </a:lnTo>
                <a:lnTo>
                  <a:pt x="852" y="1174"/>
                </a:lnTo>
                <a:lnTo>
                  <a:pt x="892" y="1174"/>
                </a:lnTo>
                <a:lnTo>
                  <a:pt x="892" y="1174"/>
                </a:lnTo>
                <a:lnTo>
                  <a:pt x="898" y="1172"/>
                </a:lnTo>
                <a:lnTo>
                  <a:pt x="915" y="1169"/>
                </a:lnTo>
                <a:lnTo>
                  <a:pt x="905" y="1143"/>
                </a:lnTo>
                <a:lnTo>
                  <a:pt x="905" y="1171"/>
                </a:lnTo>
                <a:lnTo>
                  <a:pt x="917" y="1169"/>
                </a:lnTo>
                <a:lnTo>
                  <a:pt x="948" y="1165"/>
                </a:lnTo>
                <a:lnTo>
                  <a:pt x="983" y="1158"/>
                </a:lnTo>
                <a:lnTo>
                  <a:pt x="1018" y="1152"/>
                </a:lnTo>
                <a:lnTo>
                  <a:pt x="1027" y="1151"/>
                </a:lnTo>
                <a:lnTo>
                  <a:pt x="1064" y="1142"/>
                </a:lnTo>
                <a:lnTo>
                  <a:pt x="1097" y="1131"/>
                </a:lnTo>
                <a:lnTo>
                  <a:pt x="1112" y="1125"/>
                </a:lnTo>
                <a:lnTo>
                  <a:pt x="1128" y="1117"/>
                </a:lnTo>
                <a:lnTo>
                  <a:pt x="1140" y="1108"/>
                </a:lnTo>
                <a:lnTo>
                  <a:pt x="1149" y="1102"/>
                </a:lnTo>
                <a:lnTo>
                  <a:pt x="1158" y="1093"/>
                </a:lnTo>
                <a:lnTo>
                  <a:pt x="1160" y="1093"/>
                </a:lnTo>
                <a:lnTo>
                  <a:pt x="1165" y="1084"/>
                </a:lnTo>
                <a:lnTo>
                  <a:pt x="1167" y="1078"/>
                </a:lnTo>
                <a:lnTo>
                  <a:pt x="1168" y="1055"/>
                </a:lnTo>
                <a:lnTo>
                  <a:pt x="1169" y="1037"/>
                </a:lnTo>
                <a:lnTo>
                  <a:pt x="1169" y="1002"/>
                </a:lnTo>
                <a:lnTo>
                  <a:pt x="1171" y="985"/>
                </a:lnTo>
                <a:lnTo>
                  <a:pt x="1146" y="985"/>
                </a:lnTo>
                <a:lnTo>
                  <a:pt x="1169" y="996"/>
                </a:lnTo>
                <a:lnTo>
                  <a:pt x="1172" y="979"/>
                </a:lnTo>
                <a:lnTo>
                  <a:pt x="1179" y="964"/>
                </a:lnTo>
                <a:lnTo>
                  <a:pt x="1157" y="953"/>
                </a:lnTo>
                <a:lnTo>
                  <a:pt x="1175" y="973"/>
                </a:lnTo>
                <a:lnTo>
                  <a:pt x="1185" y="959"/>
                </a:lnTo>
                <a:lnTo>
                  <a:pt x="1185" y="959"/>
                </a:lnTo>
                <a:lnTo>
                  <a:pt x="1189" y="952"/>
                </a:lnTo>
                <a:lnTo>
                  <a:pt x="1200" y="926"/>
                </a:lnTo>
                <a:lnTo>
                  <a:pt x="1214" y="902"/>
                </a:lnTo>
                <a:lnTo>
                  <a:pt x="1190" y="891"/>
                </a:lnTo>
                <a:lnTo>
                  <a:pt x="1208" y="911"/>
                </a:lnTo>
                <a:lnTo>
                  <a:pt x="1224" y="890"/>
                </a:lnTo>
                <a:lnTo>
                  <a:pt x="1239" y="871"/>
                </a:lnTo>
                <a:lnTo>
                  <a:pt x="1240" y="870"/>
                </a:lnTo>
                <a:lnTo>
                  <a:pt x="1245" y="862"/>
                </a:lnTo>
                <a:lnTo>
                  <a:pt x="1259" y="835"/>
                </a:lnTo>
                <a:lnTo>
                  <a:pt x="1273" y="811"/>
                </a:lnTo>
                <a:lnTo>
                  <a:pt x="1286" y="786"/>
                </a:lnTo>
                <a:lnTo>
                  <a:pt x="1299" y="762"/>
                </a:lnTo>
                <a:lnTo>
                  <a:pt x="1299" y="760"/>
                </a:lnTo>
                <a:lnTo>
                  <a:pt x="1300" y="753"/>
                </a:lnTo>
                <a:lnTo>
                  <a:pt x="1303" y="733"/>
                </a:lnTo>
                <a:lnTo>
                  <a:pt x="1278" y="733"/>
                </a:lnTo>
                <a:lnTo>
                  <a:pt x="1302" y="744"/>
                </a:lnTo>
                <a:lnTo>
                  <a:pt x="1305" y="729"/>
                </a:lnTo>
                <a:lnTo>
                  <a:pt x="1309" y="713"/>
                </a:lnTo>
                <a:lnTo>
                  <a:pt x="1310" y="703"/>
                </a:lnTo>
                <a:lnTo>
                  <a:pt x="1314" y="692"/>
                </a:lnTo>
                <a:lnTo>
                  <a:pt x="1314" y="686"/>
                </a:lnTo>
                <a:lnTo>
                  <a:pt x="1310" y="619"/>
                </a:lnTo>
                <a:lnTo>
                  <a:pt x="1305" y="552"/>
                </a:lnTo>
                <a:lnTo>
                  <a:pt x="1298" y="486"/>
                </a:lnTo>
                <a:lnTo>
                  <a:pt x="1293" y="417"/>
                </a:lnTo>
                <a:lnTo>
                  <a:pt x="1292" y="413"/>
                </a:lnTo>
                <a:lnTo>
                  <a:pt x="1291" y="405"/>
                </a:lnTo>
                <a:lnTo>
                  <a:pt x="1268" y="416"/>
                </a:lnTo>
                <a:lnTo>
                  <a:pt x="1293" y="416"/>
                </a:lnTo>
                <a:lnTo>
                  <a:pt x="1292" y="408"/>
                </a:lnTo>
                <a:lnTo>
                  <a:pt x="1291" y="397"/>
                </a:lnTo>
                <a:lnTo>
                  <a:pt x="1291" y="384"/>
                </a:lnTo>
                <a:lnTo>
                  <a:pt x="1288" y="369"/>
                </a:lnTo>
                <a:lnTo>
                  <a:pt x="1286" y="350"/>
                </a:lnTo>
                <a:lnTo>
                  <a:pt x="1282" y="311"/>
                </a:lnTo>
                <a:lnTo>
                  <a:pt x="1278" y="270"/>
                </a:lnTo>
                <a:lnTo>
                  <a:pt x="1275" y="252"/>
                </a:lnTo>
                <a:lnTo>
                  <a:pt x="1273" y="233"/>
                </a:lnTo>
                <a:lnTo>
                  <a:pt x="1270" y="223"/>
                </a:lnTo>
                <a:lnTo>
                  <a:pt x="1267" y="206"/>
                </a:lnTo>
                <a:lnTo>
                  <a:pt x="1264" y="192"/>
                </a:lnTo>
                <a:lnTo>
                  <a:pt x="1261" y="182"/>
                </a:lnTo>
                <a:lnTo>
                  <a:pt x="1256" y="171"/>
                </a:lnTo>
                <a:lnTo>
                  <a:pt x="1256" y="171"/>
                </a:lnTo>
                <a:lnTo>
                  <a:pt x="1253" y="170"/>
                </a:lnTo>
                <a:lnTo>
                  <a:pt x="1247" y="161"/>
                </a:lnTo>
                <a:lnTo>
                  <a:pt x="1239" y="154"/>
                </a:lnTo>
                <a:lnTo>
                  <a:pt x="1232" y="151"/>
                </a:lnTo>
                <a:lnTo>
                  <a:pt x="1222" y="148"/>
                </a:lnTo>
                <a:lnTo>
                  <a:pt x="1206" y="145"/>
                </a:lnTo>
                <a:lnTo>
                  <a:pt x="1197" y="145"/>
                </a:lnTo>
                <a:lnTo>
                  <a:pt x="1190" y="147"/>
                </a:lnTo>
                <a:lnTo>
                  <a:pt x="1185" y="147"/>
                </a:lnTo>
                <a:lnTo>
                  <a:pt x="1182" y="148"/>
                </a:lnTo>
                <a:lnTo>
                  <a:pt x="1183" y="174"/>
                </a:lnTo>
                <a:lnTo>
                  <a:pt x="1201" y="154"/>
                </a:lnTo>
                <a:lnTo>
                  <a:pt x="1193" y="150"/>
                </a:lnTo>
                <a:lnTo>
                  <a:pt x="1183" y="147"/>
                </a:lnTo>
                <a:lnTo>
                  <a:pt x="1201" y="154"/>
                </a:lnTo>
                <a:lnTo>
                  <a:pt x="1196" y="148"/>
                </a:lnTo>
                <a:lnTo>
                  <a:pt x="1193" y="145"/>
                </a:lnTo>
                <a:lnTo>
                  <a:pt x="1189" y="141"/>
                </a:lnTo>
                <a:lnTo>
                  <a:pt x="1181" y="135"/>
                </a:lnTo>
                <a:lnTo>
                  <a:pt x="1176" y="133"/>
                </a:lnTo>
                <a:lnTo>
                  <a:pt x="1172" y="132"/>
                </a:lnTo>
                <a:lnTo>
                  <a:pt x="1165" y="129"/>
                </a:lnTo>
                <a:lnTo>
                  <a:pt x="1150" y="180"/>
                </a:lnTo>
                <a:lnTo>
                  <a:pt x="1153" y="182"/>
                </a:lnTo>
                <a:lnTo>
                  <a:pt x="1157" y="183"/>
                </a:lnTo>
                <a:lnTo>
                  <a:pt x="1161" y="185"/>
                </a:lnTo>
                <a:lnTo>
                  <a:pt x="1171" y="161"/>
                </a:lnTo>
                <a:lnTo>
                  <a:pt x="1153" y="180"/>
                </a:lnTo>
                <a:lnTo>
                  <a:pt x="1157" y="185"/>
                </a:lnTo>
                <a:lnTo>
                  <a:pt x="1160" y="188"/>
                </a:lnTo>
                <a:lnTo>
                  <a:pt x="1167" y="194"/>
                </a:lnTo>
                <a:lnTo>
                  <a:pt x="1165" y="194"/>
                </a:lnTo>
                <a:lnTo>
                  <a:pt x="1174" y="200"/>
                </a:lnTo>
                <a:lnTo>
                  <a:pt x="1183" y="202"/>
                </a:lnTo>
                <a:lnTo>
                  <a:pt x="1186" y="202"/>
                </a:lnTo>
                <a:lnTo>
                  <a:pt x="1185" y="202"/>
                </a:lnTo>
                <a:lnTo>
                  <a:pt x="1190" y="202"/>
                </a:lnTo>
                <a:lnTo>
                  <a:pt x="1197" y="200"/>
                </a:lnTo>
                <a:lnTo>
                  <a:pt x="1206" y="200"/>
                </a:lnTo>
                <a:lnTo>
                  <a:pt x="1222" y="203"/>
                </a:lnTo>
                <a:lnTo>
                  <a:pt x="1222" y="176"/>
                </a:lnTo>
                <a:lnTo>
                  <a:pt x="1213" y="202"/>
                </a:lnTo>
                <a:lnTo>
                  <a:pt x="1220" y="205"/>
                </a:lnTo>
                <a:lnTo>
                  <a:pt x="1213" y="199"/>
                </a:lnTo>
                <a:lnTo>
                  <a:pt x="1229" y="180"/>
                </a:lnTo>
                <a:lnTo>
                  <a:pt x="1207" y="191"/>
                </a:lnTo>
                <a:lnTo>
                  <a:pt x="1214" y="200"/>
                </a:lnTo>
                <a:lnTo>
                  <a:pt x="1235" y="185"/>
                </a:lnTo>
                <a:lnTo>
                  <a:pt x="1214" y="199"/>
                </a:lnTo>
                <a:lnTo>
                  <a:pt x="1215" y="203"/>
                </a:lnTo>
                <a:lnTo>
                  <a:pt x="1218" y="214"/>
                </a:lnTo>
                <a:lnTo>
                  <a:pt x="1221" y="227"/>
                </a:lnTo>
                <a:lnTo>
                  <a:pt x="1224" y="244"/>
                </a:lnTo>
                <a:lnTo>
                  <a:pt x="1247" y="233"/>
                </a:lnTo>
                <a:lnTo>
                  <a:pt x="1222" y="233"/>
                </a:lnTo>
                <a:lnTo>
                  <a:pt x="1225" y="252"/>
                </a:lnTo>
                <a:lnTo>
                  <a:pt x="1228" y="270"/>
                </a:lnTo>
                <a:lnTo>
                  <a:pt x="1232" y="311"/>
                </a:lnTo>
                <a:lnTo>
                  <a:pt x="1236" y="350"/>
                </a:lnTo>
                <a:lnTo>
                  <a:pt x="1238" y="369"/>
                </a:lnTo>
                <a:lnTo>
                  <a:pt x="1240" y="384"/>
                </a:lnTo>
                <a:lnTo>
                  <a:pt x="1240" y="397"/>
                </a:lnTo>
                <a:lnTo>
                  <a:pt x="1242" y="408"/>
                </a:lnTo>
                <a:lnTo>
                  <a:pt x="1243" y="416"/>
                </a:lnTo>
                <a:lnTo>
                  <a:pt x="1245" y="426"/>
                </a:lnTo>
                <a:lnTo>
                  <a:pt x="1245" y="426"/>
                </a:lnTo>
                <a:lnTo>
                  <a:pt x="1268" y="419"/>
                </a:lnTo>
                <a:lnTo>
                  <a:pt x="1243" y="420"/>
                </a:lnTo>
                <a:lnTo>
                  <a:pt x="1247" y="486"/>
                </a:lnTo>
                <a:lnTo>
                  <a:pt x="1254" y="552"/>
                </a:lnTo>
                <a:lnTo>
                  <a:pt x="1260" y="619"/>
                </a:lnTo>
                <a:lnTo>
                  <a:pt x="1264" y="688"/>
                </a:lnTo>
                <a:lnTo>
                  <a:pt x="1289" y="686"/>
                </a:lnTo>
                <a:lnTo>
                  <a:pt x="1266" y="682"/>
                </a:lnTo>
                <a:lnTo>
                  <a:pt x="1260" y="703"/>
                </a:lnTo>
                <a:lnTo>
                  <a:pt x="1285" y="703"/>
                </a:lnTo>
                <a:lnTo>
                  <a:pt x="1263" y="692"/>
                </a:lnTo>
                <a:lnTo>
                  <a:pt x="1259" y="707"/>
                </a:lnTo>
                <a:lnTo>
                  <a:pt x="1256" y="723"/>
                </a:lnTo>
                <a:lnTo>
                  <a:pt x="1253" y="733"/>
                </a:lnTo>
                <a:lnTo>
                  <a:pt x="1253" y="733"/>
                </a:lnTo>
                <a:lnTo>
                  <a:pt x="1252" y="747"/>
                </a:lnTo>
                <a:lnTo>
                  <a:pt x="1275" y="750"/>
                </a:lnTo>
                <a:lnTo>
                  <a:pt x="1253" y="739"/>
                </a:lnTo>
                <a:lnTo>
                  <a:pt x="1240" y="765"/>
                </a:lnTo>
                <a:lnTo>
                  <a:pt x="1227" y="789"/>
                </a:lnTo>
                <a:lnTo>
                  <a:pt x="1213" y="814"/>
                </a:lnTo>
                <a:lnTo>
                  <a:pt x="1200" y="838"/>
                </a:lnTo>
                <a:lnTo>
                  <a:pt x="1222" y="850"/>
                </a:lnTo>
                <a:lnTo>
                  <a:pt x="1206" y="830"/>
                </a:lnTo>
                <a:lnTo>
                  <a:pt x="1188" y="850"/>
                </a:lnTo>
                <a:lnTo>
                  <a:pt x="1172" y="871"/>
                </a:lnTo>
                <a:lnTo>
                  <a:pt x="1168" y="880"/>
                </a:lnTo>
                <a:lnTo>
                  <a:pt x="1154" y="905"/>
                </a:lnTo>
                <a:lnTo>
                  <a:pt x="1144" y="929"/>
                </a:lnTo>
                <a:lnTo>
                  <a:pt x="1167" y="940"/>
                </a:lnTo>
                <a:lnTo>
                  <a:pt x="1150" y="920"/>
                </a:lnTo>
                <a:lnTo>
                  <a:pt x="1139" y="934"/>
                </a:lnTo>
                <a:lnTo>
                  <a:pt x="1133" y="943"/>
                </a:lnTo>
                <a:lnTo>
                  <a:pt x="1126" y="958"/>
                </a:lnTo>
                <a:lnTo>
                  <a:pt x="1124" y="975"/>
                </a:lnTo>
                <a:lnTo>
                  <a:pt x="1121" y="985"/>
                </a:lnTo>
                <a:lnTo>
                  <a:pt x="1121" y="985"/>
                </a:lnTo>
                <a:lnTo>
                  <a:pt x="1119" y="1002"/>
                </a:lnTo>
                <a:lnTo>
                  <a:pt x="1119" y="1037"/>
                </a:lnTo>
                <a:lnTo>
                  <a:pt x="1118" y="1055"/>
                </a:lnTo>
                <a:lnTo>
                  <a:pt x="1118" y="1070"/>
                </a:lnTo>
                <a:lnTo>
                  <a:pt x="1124" y="1054"/>
                </a:lnTo>
                <a:lnTo>
                  <a:pt x="1119" y="1063"/>
                </a:lnTo>
                <a:lnTo>
                  <a:pt x="1117" y="1073"/>
                </a:lnTo>
                <a:lnTo>
                  <a:pt x="1142" y="1073"/>
                </a:lnTo>
                <a:lnTo>
                  <a:pt x="1125" y="1054"/>
                </a:lnTo>
                <a:lnTo>
                  <a:pt x="1112" y="1063"/>
                </a:lnTo>
                <a:lnTo>
                  <a:pt x="1130" y="1083"/>
                </a:lnTo>
                <a:lnTo>
                  <a:pt x="1121" y="1058"/>
                </a:lnTo>
                <a:lnTo>
                  <a:pt x="1108" y="1067"/>
                </a:lnTo>
                <a:lnTo>
                  <a:pt x="1093" y="1075"/>
                </a:lnTo>
                <a:lnTo>
                  <a:pt x="1078" y="1081"/>
                </a:lnTo>
                <a:lnTo>
                  <a:pt x="1044" y="1092"/>
                </a:lnTo>
                <a:lnTo>
                  <a:pt x="1008" y="1101"/>
                </a:lnTo>
                <a:lnTo>
                  <a:pt x="1018" y="1125"/>
                </a:lnTo>
                <a:lnTo>
                  <a:pt x="1018" y="1098"/>
                </a:lnTo>
                <a:lnTo>
                  <a:pt x="983" y="1104"/>
                </a:lnTo>
                <a:lnTo>
                  <a:pt x="948" y="1110"/>
                </a:lnTo>
                <a:lnTo>
                  <a:pt x="917" y="1114"/>
                </a:lnTo>
                <a:lnTo>
                  <a:pt x="905" y="1116"/>
                </a:lnTo>
                <a:lnTo>
                  <a:pt x="895" y="1119"/>
                </a:lnTo>
                <a:lnTo>
                  <a:pt x="888" y="1120"/>
                </a:lnTo>
                <a:lnTo>
                  <a:pt x="892" y="1146"/>
                </a:lnTo>
                <a:lnTo>
                  <a:pt x="894" y="1119"/>
                </a:lnTo>
                <a:lnTo>
                  <a:pt x="852" y="1119"/>
                </a:lnTo>
                <a:lnTo>
                  <a:pt x="831" y="1117"/>
                </a:lnTo>
                <a:lnTo>
                  <a:pt x="810" y="1116"/>
                </a:lnTo>
                <a:lnTo>
                  <a:pt x="789" y="1111"/>
                </a:lnTo>
                <a:lnTo>
                  <a:pt x="789" y="1139"/>
                </a:lnTo>
                <a:lnTo>
                  <a:pt x="799" y="1114"/>
                </a:lnTo>
                <a:lnTo>
                  <a:pt x="780" y="1108"/>
                </a:lnTo>
                <a:lnTo>
                  <a:pt x="761" y="1099"/>
                </a:lnTo>
                <a:lnTo>
                  <a:pt x="752" y="1124"/>
                </a:lnTo>
                <a:lnTo>
                  <a:pt x="770" y="1104"/>
                </a:lnTo>
                <a:lnTo>
                  <a:pt x="752" y="1092"/>
                </a:lnTo>
                <a:lnTo>
                  <a:pt x="735" y="1111"/>
                </a:lnTo>
                <a:lnTo>
                  <a:pt x="752" y="1092"/>
                </a:lnTo>
                <a:lnTo>
                  <a:pt x="745" y="1083"/>
                </a:lnTo>
                <a:lnTo>
                  <a:pt x="736" y="1072"/>
                </a:lnTo>
                <a:lnTo>
                  <a:pt x="721" y="1048"/>
                </a:lnTo>
                <a:lnTo>
                  <a:pt x="703" y="1067"/>
                </a:lnTo>
                <a:lnTo>
                  <a:pt x="725" y="1057"/>
                </a:lnTo>
                <a:lnTo>
                  <a:pt x="710" y="1028"/>
                </a:lnTo>
                <a:lnTo>
                  <a:pt x="695" y="997"/>
                </a:lnTo>
                <a:lnTo>
                  <a:pt x="681" y="964"/>
                </a:lnTo>
                <a:lnTo>
                  <a:pt x="668" y="934"/>
                </a:lnTo>
                <a:lnTo>
                  <a:pt x="657" y="905"/>
                </a:lnTo>
                <a:lnTo>
                  <a:pt x="649" y="879"/>
                </a:lnTo>
                <a:lnTo>
                  <a:pt x="649" y="879"/>
                </a:lnTo>
                <a:lnTo>
                  <a:pt x="643" y="870"/>
                </a:lnTo>
                <a:lnTo>
                  <a:pt x="635" y="865"/>
                </a:lnTo>
                <a:lnTo>
                  <a:pt x="635" y="865"/>
                </a:lnTo>
                <a:lnTo>
                  <a:pt x="625" y="861"/>
                </a:lnTo>
                <a:lnTo>
                  <a:pt x="621" y="859"/>
                </a:lnTo>
                <a:lnTo>
                  <a:pt x="611" y="884"/>
                </a:lnTo>
                <a:lnTo>
                  <a:pt x="629" y="864"/>
                </a:lnTo>
                <a:lnTo>
                  <a:pt x="626" y="865"/>
                </a:lnTo>
                <a:lnTo>
                  <a:pt x="625" y="861"/>
                </a:lnTo>
                <a:lnTo>
                  <a:pt x="618" y="856"/>
                </a:lnTo>
                <a:lnTo>
                  <a:pt x="614" y="852"/>
                </a:lnTo>
                <a:lnTo>
                  <a:pt x="622" y="858"/>
                </a:lnTo>
                <a:lnTo>
                  <a:pt x="604" y="877"/>
                </a:lnTo>
                <a:lnTo>
                  <a:pt x="626" y="867"/>
                </a:lnTo>
                <a:lnTo>
                  <a:pt x="625" y="862"/>
                </a:lnTo>
                <a:lnTo>
                  <a:pt x="624" y="856"/>
                </a:lnTo>
                <a:lnTo>
                  <a:pt x="618" y="849"/>
                </a:lnTo>
                <a:lnTo>
                  <a:pt x="611" y="843"/>
                </a:lnTo>
                <a:lnTo>
                  <a:pt x="613" y="843"/>
                </a:lnTo>
                <a:lnTo>
                  <a:pt x="599" y="864"/>
                </a:lnTo>
                <a:lnTo>
                  <a:pt x="617" y="844"/>
                </a:lnTo>
                <a:lnTo>
                  <a:pt x="613" y="843"/>
                </a:lnTo>
                <a:lnTo>
                  <a:pt x="606" y="836"/>
                </a:lnTo>
                <a:lnTo>
                  <a:pt x="594" y="835"/>
                </a:lnTo>
                <a:lnTo>
                  <a:pt x="590" y="833"/>
                </a:lnTo>
                <a:lnTo>
                  <a:pt x="586" y="833"/>
                </a:lnTo>
                <a:lnTo>
                  <a:pt x="586" y="861"/>
                </a:lnTo>
                <a:lnTo>
                  <a:pt x="596" y="836"/>
                </a:lnTo>
                <a:lnTo>
                  <a:pt x="589" y="835"/>
                </a:lnTo>
                <a:lnTo>
                  <a:pt x="582" y="861"/>
                </a:lnTo>
                <a:lnTo>
                  <a:pt x="590" y="835"/>
                </a:lnTo>
                <a:lnTo>
                  <a:pt x="586" y="833"/>
                </a:lnTo>
                <a:lnTo>
                  <a:pt x="576" y="858"/>
                </a:lnTo>
                <a:lnTo>
                  <a:pt x="594" y="838"/>
                </a:lnTo>
                <a:lnTo>
                  <a:pt x="589" y="833"/>
                </a:lnTo>
                <a:lnTo>
                  <a:pt x="578" y="824"/>
                </a:lnTo>
                <a:lnTo>
                  <a:pt x="572" y="821"/>
                </a:lnTo>
                <a:lnTo>
                  <a:pt x="568" y="820"/>
                </a:lnTo>
                <a:lnTo>
                  <a:pt x="571" y="820"/>
                </a:lnTo>
                <a:lnTo>
                  <a:pt x="561" y="818"/>
                </a:lnTo>
                <a:lnTo>
                  <a:pt x="557" y="817"/>
                </a:lnTo>
                <a:lnTo>
                  <a:pt x="557" y="844"/>
                </a:lnTo>
                <a:lnTo>
                  <a:pt x="567" y="820"/>
                </a:lnTo>
                <a:lnTo>
                  <a:pt x="560" y="818"/>
                </a:lnTo>
                <a:lnTo>
                  <a:pt x="553" y="815"/>
                </a:lnTo>
                <a:lnTo>
                  <a:pt x="535" y="811"/>
                </a:lnTo>
                <a:lnTo>
                  <a:pt x="526" y="808"/>
                </a:lnTo>
                <a:lnTo>
                  <a:pt x="521" y="805"/>
                </a:lnTo>
                <a:lnTo>
                  <a:pt x="519" y="805"/>
                </a:lnTo>
                <a:lnTo>
                  <a:pt x="509" y="802"/>
                </a:lnTo>
                <a:lnTo>
                  <a:pt x="507" y="803"/>
                </a:lnTo>
                <a:lnTo>
                  <a:pt x="490" y="805"/>
                </a:lnTo>
                <a:lnTo>
                  <a:pt x="473" y="809"/>
                </a:lnTo>
                <a:lnTo>
                  <a:pt x="464" y="811"/>
                </a:lnTo>
                <a:lnTo>
                  <a:pt x="432" y="818"/>
                </a:lnTo>
                <a:lnTo>
                  <a:pt x="402" y="826"/>
                </a:lnTo>
                <a:lnTo>
                  <a:pt x="376" y="833"/>
                </a:lnTo>
                <a:lnTo>
                  <a:pt x="386" y="858"/>
                </a:lnTo>
                <a:lnTo>
                  <a:pt x="386" y="830"/>
                </a:lnTo>
                <a:lnTo>
                  <a:pt x="358" y="835"/>
                </a:lnTo>
                <a:lnTo>
                  <a:pt x="328" y="838"/>
                </a:lnTo>
                <a:lnTo>
                  <a:pt x="296" y="836"/>
                </a:lnTo>
                <a:lnTo>
                  <a:pt x="280" y="835"/>
                </a:lnTo>
                <a:lnTo>
                  <a:pt x="264" y="833"/>
                </a:lnTo>
                <a:lnTo>
                  <a:pt x="264" y="833"/>
                </a:lnTo>
                <a:lnTo>
                  <a:pt x="255" y="832"/>
                </a:lnTo>
                <a:lnTo>
                  <a:pt x="246" y="830"/>
                </a:lnTo>
                <a:lnTo>
                  <a:pt x="227" y="832"/>
                </a:lnTo>
                <a:lnTo>
                  <a:pt x="205" y="832"/>
                </a:lnTo>
                <a:lnTo>
                  <a:pt x="181" y="832"/>
                </a:lnTo>
                <a:lnTo>
                  <a:pt x="157" y="830"/>
                </a:lnTo>
                <a:lnTo>
                  <a:pt x="136" y="829"/>
                </a:lnTo>
                <a:lnTo>
                  <a:pt x="136" y="856"/>
                </a:lnTo>
                <a:lnTo>
                  <a:pt x="146" y="830"/>
                </a:lnTo>
                <a:lnTo>
                  <a:pt x="138" y="827"/>
                </a:lnTo>
                <a:lnTo>
                  <a:pt x="131" y="824"/>
                </a:lnTo>
                <a:lnTo>
                  <a:pt x="125" y="821"/>
                </a:lnTo>
                <a:lnTo>
                  <a:pt x="132" y="827"/>
                </a:lnTo>
                <a:lnTo>
                  <a:pt x="115" y="846"/>
                </a:lnTo>
                <a:lnTo>
                  <a:pt x="138" y="835"/>
                </a:lnTo>
                <a:lnTo>
                  <a:pt x="134" y="829"/>
                </a:lnTo>
                <a:lnTo>
                  <a:pt x="129" y="821"/>
                </a:lnTo>
                <a:lnTo>
                  <a:pt x="122" y="817"/>
                </a:lnTo>
                <a:lnTo>
                  <a:pt x="104" y="806"/>
                </a:lnTo>
                <a:lnTo>
                  <a:pt x="95" y="830"/>
                </a:lnTo>
                <a:lnTo>
                  <a:pt x="113" y="811"/>
                </a:lnTo>
                <a:lnTo>
                  <a:pt x="97" y="800"/>
                </a:lnTo>
                <a:lnTo>
                  <a:pt x="85" y="786"/>
                </a:lnTo>
                <a:lnTo>
                  <a:pt x="74" y="773"/>
                </a:lnTo>
                <a:lnTo>
                  <a:pt x="56" y="792"/>
                </a:lnTo>
                <a:lnTo>
                  <a:pt x="79" y="782"/>
                </a:lnTo>
                <a:lnTo>
                  <a:pt x="69" y="765"/>
                </a:lnTo>
                <a:lnTo>
                  <a:pt x="61" y="748"/>
                </a:lnTo>
                <a:lnTo>
                  <a:pt x="50" y="713"/>
                </a:lnTo>
                <a:lnTo>
                  <a:pt x="26" y="721"/>
                </a:lnTo>
                <a:lnTo>
                  <a:pt x="51" y="719"/>
                </a:lnTo>
                <a:lnTo>
                  <a:pt x="50" y="703"/>
                </a:lnTo>
                <a:lnTo>
                  <a:pt x="50" y="686"/>
                </a:lnTo>
                <a:lnTo>
                  <a:pt x="50" y="672"/>
                </a:lnTo>
                <a:lnTo>
                  <a:pt x="50" y="659"/>
                </a:lnTo>
                <a:lnTo>
                  <a:pt x="50" y="633"/>
                </a:lnTo>
                <a:lnTo>
                  <a:pt x="50" y="619"/>
                </a:lnTo>
                <a:lnTo>
                  <a:pt x="51" y="606"/>
                </a:lnTo>
                <a:lnTo>
                  <a:pt x="26" y="604"/>
                </a:lnTo>
                <a:lnTo>
                  <a:pt x="49" y="616"/>
                </a:lnTo>
                <a:lnTo>
                  <a:pt x="50" y="613"/>
                </a:lnTo>
                <a:lnTo>
                  <a:pt x="53" y="607"/>
                </a:lnTo>
                <a:lnTo>
                  <a:pt x="56" y="601"/>
                </a:lnTo>
                <a:lnTo>
                  <a:pt x="57" y="596"/>
                </a:lnTo>
                <a:lnTo>
                  <a:pt x="57" y="596"/>
                </a:lnTo>
                <a:lnTo>
                  <a:pt x="67" y="575"/>
                </a:lnTo>
                <a:lnTo>
                  <a:pt x="75" y="552"/>
                </a:lnTo>
                <a:lnTo>
                  <a:pt x="51" y="543"/>
                </a:lnTo>
                <a:lnTo>
                  <a:pt x="74" y="555"/>
                </a:lnTo>
                <a:lnTo>
                  <a:pt x="78" y="546"/>
                </a:lnTo>
                <a:lnTo>
                  <a:pt x="81" y="536"/>
                </a:lnTo>
                <a:lnTo>
                  <a:pt x="85" y="514"/>
                </a:lnTo>
                <a:lnTo>
                  <a:pt x="86" y="504"/>
                </a:lnTo>
                <a:lnTo>
                  <a:pt x="86" y="504"/>
                </a:lnTo>
                <a:lnTo>
                  <a:pt x="90" y="481"/>
                </a:lnTo>
                <a:lnTo>
                  <a:pt x="92" y="470"/>
                </a:lnTo>
                <a:lnTo>
                  <a:pt x="93" y="467"/>
                </a:lnTo>
                <a:lnTo>
                  <a:pt x="86" y="481"/>
                </a:lnTo>
                <a:lnTo>
                  <a:pt x="92" y="472"/>
                </a:lnTo>
                <a:lnTo>
                  <a:pt x="93" y="461"/>
                </a:lnTo>
                <a:lnTo>
                  <a:pt x="68" y="461"/>
                </a:lnTo>
                <a:lnTo>
                  <a:pt x="79" y="486"/>
                </a:lnTo>
                <a:lnTo>
                  <a:pt x="110" y="464"/>
                </a:lnTo>
                <a:lnTo>
                  <a:pt x="118" y="460"/>
                </a:lnTo>
                <a:lnTo>
                  <a:pt x="147" y="434"/>
                </a:lnTo>
                <a:lnTo>
                  <a:pt x="174" y="405"/>
                </a:lnTo>
                <a:lnTo>
                  <a:pt x="200" y="376"/>
                </a:lnTo>
                <a:lnTo>
                  <a:pt x="182" y="356"/>
                </a:lnTo>
                <a:lnTo>
                  <a:pt x="195" y="381"/>
                </a:lnTo>
                <a:lnTo>
                  <a:pt x="203" y="376"/>
                </a:lnTo>
                <a:lnTo>
                  <a:pt x="217" y="370"/>
                </a:lnTo>
                <a:lnTo>
                  <a:pt x="245" y="360"/>
                </a:lnTo>
                <a:lnTo>
                  <a:pt x="274" y="349"/>
                </a:lnTo>
                <a:lnTo>
                  <a:pt x="287" y="343"/>
                </a:lnTo>
                <a:lnTo>
                  <a:pt x="301" y="337"/>
                </a:lnTo>
                <a:lnTo>
                  <a:pt x="289" y="312"/>
                </a:lnTo>
                <a:lnTo>
                  <a:pt x="296" y="338"/>
                </a:lnTo>
                <a:lnTo>
                  <a:pt x="301" y="337"/>
                </a:lnTo>
                <a:lnTo>
                  <a:pt x="306" y="335"/>
                </a:lnTo>
                <a:lnTo>
                  <a:pt x="315" y="334"/>
                </a:lnTo>
                <a:lnTo>
                  <a:pt x="324" y="331"/>
                </a:lnTo>
                <a:lnTo>
                  <a:pt x="337" y="328"/>
                </a:lnTo>
                <a:lnTo>
                  <a:pt x="352" y="323"/>
                </a:lnTo>
                <a:lnTo>
                  <a:pt x="369" y="319"/>
                </a:lnTo>
                <a:lnTo>
                  <a:pt x="386" y="314"/>
                </a:lnTo>
                <a:lnTo>
                  <a:pt x="425" y="303"/>
                </a:lnTo>
                <a:lnTo>
                  <a:pt x="465" y="293"/>
                </a:lnTo>
                <a:lnTo>
                  <a:pt x="504" y="282"/>
                </a:lnTo>
                <a:lnTo>
                  <a:pt x="522" y="277"/>
                </a:lnTo>
                <a:lnTo>
                  <a:pt x="535" y="274"/>
                </a:lnTo>
                <a:lnTo>
                  <a:pt x="529" y="249"/>
                </a:lnTo>
                <a:lnTo>
                  <a:pt x="535" y="276"/>
                </a:lnTo>
                <a:lnTo>
                  <a:pt x="564" y="265"/>
                </a:lnTo>
                <a:lnTo>
                  <a:pt x="585" y="253"/>
                </a:lnTo>
                <a:lnTo>
                  <a:pt x="593" y="249"/>
                </a:lnTo>
                <a:lnTo>
                  <a:pt x="611" y="233"/>
                </a:lnTo>
                <a:lnTo>
                  <a:pt x="626" y="217"/>
                </a:lnTo>
                <a:lnTo>
                  <a:pt x="657" y="180"/>
                </a:lnTo>
                <a:lnTo>
                  <a:pt x="674" y="162"/>
                </a:lnTo>
                <a:lnTo>
                  <a:pt x="689" y="148"/>
                </a:lnTo>
                <a:lnTo>
                  <a:pt x="684" y="151"/>
                </a:lnTo>
                <a:lnTo>
                  <a:pt x="674" y="126"/>
                </a:lnTo>
                <a:lnTo>
                  <a:pt x="678" y="153"/>
                </a:lnTo>
                <a:lnTo>
                  <a:pt x="695" y="148"/>
                </a:lnTo>
                <a:lnTo>
                  <a:pt x="704" y="147"/>
                </a:lnTo>
                <a:lnTo>
                  <a:pt x="724" y="141"/>
                </a:lnTo>
                <a:lnTo>
                  <a:pt x="760" y="129"/>
                </a:lnTo>
                <a:lnTo>
                  <a:pt x="792" y="116"/>
                </a:lnTo>
                <a:lnTo>
                  <a:pt x="824" y="101"/>
                </a:lnTo>
                <a:lnTo>
                  <a:pt x="855" y="88"/>
                </a:lnTo>
                <a:lnTo>
                  <a:pt x="887" y="74"/>
                </a:lnTo>
                <a:lnTo>
                  <a:pt x="923" y="62"/>
                </a:lnTo>
                <a:lnTo>
                  <a:pt x="943" y="57"/>
                </a:lnTo>
                <a:lnTo>
                  <a:pt x="933" y="33"/>
                </a:lnTo>
                <a:lnTo>
                  <a:pt x="933" y="60"/>
                </a:lnTo>
                <a:lnTo>
                  <a:pt x="958" y="56"/>
                </a:lnTo>
                <a:lnTo>
                  <a:pt x="954" y="28"/>
                </a:lnTo>
                <a:lnTo>
                  <a:pt x="956" y="56"/>
                </a:lnTo>
                <a:lnTo>
                  <a:pt x="970" y="54"/>
                </a:lnTo>
                <a:lnTo>
                  <a:pt x="990" y="56"/>
                </a:lnTo>
                <a:lnTo>
                  <a:pt x="1011" y="57"/>
                </a:lnTo>
                <a:lnTo>
                  <a:pt x="1032" y="60"/>
                </a:lnTo>
                <a:lnTo>
                  <a:pt x="1032" y="33"/>
                </a:lnTo>
                <a:lnTo>
                  <a:pt x="1022" y="59"/>
                </a:lnTo>
                <a:lnTo>
                  <a:pt x="1041" y="63"/>
                </a:lnTo>
                <a:lnTo>
                  <a:pt x="1059" y="69"/>
                </a:lnTo>
                <a:lnTo>
                  <a:pt x="1073" y="77"/>
                </a:lnTo>
                <a:lnTo>
                  <a:pt x="1083" y="53"/>
                </a:lnTo>
                <a:lnTo>
                  <a:pt x="1065" y="72"/>
                </a:lnTo>
                <a:lnTo>
                  <a:pt x="1075" y="80"/>
                </a:lnTo>
                <a:lnTo>
                  <a:pt x="1075" y="80"/>
                </a:lnTo>
                <a:lnTo>
                  <a:pt x="1083" y="86"/>
                </a:lnTo>
                <a:lnTo>
                  <a:pt x="1089" y="88"/>
                </a:lnTo>
                <a:lnTo>
                  <a:pt x="1114" y="94"/>
                </a:lnTo>
                <a:lnTo>
                  <a:pt x="1114" y="66"/>
                </a:lnTo>
                <a:lnTo>
                  <a:pt x="1104" y="92"/>
                </a:lnTo>
                <a:lnTo>
                  <a:pt x="1122" y="101"/>
                </a:lnTo>
                <a:lnTo>
                  <a:pt x="1132" y="77"/>
                </a:lnTo>
                <a:lnTo>
                  <a:pt x="1114" y="97"/>
                </a:lnTo>
                <a:lnTo>
                  <a:pt x="1128" y="109"/>
                </a:lnTo>
                <a:lnTo>
                  <a:pt x="1137" y="126"/>
                </a:lnTo>
                <a:lnTo>
                  <a:pt x="1156" y="106"/>
                </a:lnTo>
                <a:lnTo>
                  <a:pt x="1133" y="116"/>
                </a:lnTo>
                <a:lnTo>
                  <a:pt x="1142" y="133"/>
                </a:lnTo>
                <a:lnTo>
                  <a:pt x="1149" y="153"/>
                </a:lnTo>
                <a:lnTo>
                  <a:pt x="1161" y="195"/>
                </a:lnTo>
                <a:lnTo>
                  <a:pt x="1161" y="197"/>
                </a:lnTo>
                <a:lnTo>
                  <a:pt x="1167" y="205"/>
                </a:lnTo>
                <a:lnTo>
                  <a:pt x="1179" y="223"/>
                </a:lnTo>
                <a:lnTo>
                  <a:pt x="1197" y="203"/>
                </a:lnTo>
                <a:lnTo>
                  <a:pt x="1174" y="214"/>
                </a:lnTo>
                <a:lnTo>
                  <a:pt x="1185" y="232"/>
                </a:lnTo>
                <a:lnTo>
                  <a:pt x="1193" y="252"/>
                </a:lnTo>
                <a:lnTo>
                  <a:pt x="1201" y="271"/>
                </a:lnTo>
                <a:lnTo>
                  <a:pt x="1213" y="312"/>
                </a:lnTo>
                <a:lnTo>
                  <a:pt x="1222" y="35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1"/>
          <p:cNvSpPr/>
          <p:nvPr/>
        </p:nvSpPr>
        <p:spPr>
          <a:xfrm>
            <a:off x="10803240" y="3886200"/>
            <a:ext cx="987120" cy="5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2"/>
          <p:cNvSpPr/>
          <p:nvPr/>
        </p:nvSpPr>
        <p:spPr>
          <a:xfrm>
            <a:off x="10897200" y="3973680"/>
            <a:ext cx="69300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c0c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Líquida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13"/>
          <p:cNvSpPr/>
          <p:nvPr/>
        </p:nvSpPr>
        <p:spPr>
          <a:xfrm>
            <a:off x="10736640" y="3962520"/>
            <a:ext cx="69300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Líquida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14"/>
          <p:cNvSpPr/>
          <p:nvPr/>
        </p:nvSpPr>
        <p:spPr>
          <a:xfrm>
            <a:off x="10225440" y="2506680"/>
            <a:ext cx="813960" cy="5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5"/>
          <p:cNvSpPr/>
          <p:nvPr/>
        </p:nvSpPr>
        <p:spPr>
          <a:xfrm>
            <a:off x="10322280" y="2592360"/>
            <a:ext cx="58176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c0c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Sólida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16"/>
          <p:cNvSpPr/>
          <p:nvPr/>
        </p:nvSpPr>
        <p:spPr>
          <a:xfrm>
            <a:off x="10312920" y="2581200"/>
            <a:ext cx="58176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Sólida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17"/>
          <p:cNvSpPr/>
          <p:nvPr/>
        </p:nvSpPr>
        <p:spPr>
          <a:xfrm>
            <a:off x="6910920" y="2405160"/>
            <a:ext cx="907560" cy="51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8"/>
          <p:cNvSpPr/>
          <p:nvPr/>
        </p:nvSpPr>
        <p:spPr>
          <a:xfrm>
            <a:off x="7008480" y="2495520"/>
            <a:ext cx="67932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c0c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Gasosa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19"/>
          <p:cNvSpPr/>
          <p:nvPr/>
        </p:nvSpPr>
        <p:spPr>
          <a:xfrm>
            <a:off x="7000560" y="2481120"/>
            <a:ext cx="67932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Gasosa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20"/>
          <p:cNvSpPr/>
          <p:nvPr/>
        </p:nvSpPr>
        <p:spPr>
          <a:xfrm>
            <a:off x="7691760" y="2979720"/>
            <a:ext cx="986400" cy="1179720"/>
          </a:xfrm>
          <a:custGeom>
            <a:avLst/>
            <a:gdLst/>
            <a:ahLst/>
            <a:rect l="l" t="t" r="r" b="b"/>
            <a:pathLst>
              <a:path w="915" h="872">
                <a:moveTo>
                  <a:pt x="23" y="0"/>
                </a:moveTo>
                <a:lnTo>
                  <a:pt x="0" y="27"/>
                </a:lnTo>
                <a:lnTo>
                  <a:pt x="893" y="872"/>
                </a:lnTo>
                <a:lnTo>
                  <a:pt x="915" y="844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1"/>
          <p:cNvSpPr/>
          <p:nvPr/>
        </p:nvSpPr>
        <p:spPr>
          <a:xfrm>
            <a:off x="8609400" y="4054320"/>
            <a:ext cx="174240" cy="226800"/>
          </a:xfrm>
          <a:custGeom>
            <a:avLst/>
            <a:gdLst/>
            <a:ahLst/>
            <a:rect l="l" t="t" r="r" b="b"/>
            <a:pathLst>
              <a:path w="162" h="167">
                <a:moveTo>
                  <a:pt x="0" y="123"/>
                </a:moveTo>
                <a:lnTo>
                  <a:pt x="162" y="167"/>
                </a:lnTo>
                <a:lnTo>
                  <a:pt x="98" y="0"/>
                </a:lnTo>
                <a:lnTo>
                  <a:pt x="0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22"/>
          <p:cNvSpPr/>
          <p:nvPr/>
        </p:nvSpPr>
        <p:spPr>
          <a:xfrm>
            <a:off x="9780840" y="2976480"/>
            <a:ext cx="814320" cy="633960"/>
          </a:xfrm>
          <a:custGeom>
            <a:avLst/>
            <a:gdLst/>
            <a:ahLst/>
            <a:rect l="l" t="t" r="r" b="b"/>
            <a:pathLst>
              <a:path w="756" h="468">
                <a:moveTo>
                  <a:pt x="756" y="32"/>
                </a:moveTo>
                <a:lnTo>
                  <a:pt x="741" y="0"/>
                </a:lnTo>
                <a:lnTo>
                  <a:pt x="0" y="436"/>
                </a:lnTo>
                <a:lnTo>
                  <a:pt x="15" y="468"/>
                </a:lnTo>
                <a:lnTo>
                  <a:pt x="75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23"/>
          <p:cNvSpPr/>
          <p:nvPr/>
        </p:nvSpPr>
        <p:spPr>
          <a:xfrm>
            <a:off x="9649080" y="3488760"/>
            <a:ext cx="178560" cy="200160"/>
          </a:xfrm>
          <a:custGeom>
            <a:avLst/>
            <a:gdLst/>
            <a:ahLst/>
            <a:rect l="l" t="t" r="r" b="b"/>
            <a:pathLst>
              <a:path w="166" h="149">
                <a:moveTo>
                  <a:pt x="95" y="0"/>
                </a:moveTo>
                <a:lnTo>
                  <a:pt x="0" y="149"/>
                </a:lnTo>
                <a:lnTo>
                  <a:pt x="166" y="143"/>
                </a:lnTo>
                <a:lnTo>
                  <a:pt x="9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24"/>
          <p:cNvSpPr/>
          <p:nvPr/>
        </p:nvSpPr>
        <p:spPr>
          <a:xfrm>
            <a:off x="10960200" y="4361040"/>
            <a:ext cx="406440" cy="489240"/>
          </a:xfrm>
          <a:custGeom>
            <a:avLst/>
            <a:gdLst/>
            <a:ahLst/>
            <a:rect l="l" t="t" r="r" b="b"/>
            <a:pathLst>
              <a:path w="378" h="361">
                <a:moveTo>
                  <a:pt x="378" y="27"/>
                </a:moveTo>
                <a:lnTo>
                  <a:pt x="357" y="0"/>
                </a:lnTo>
                <a:lnTo>
                  <a:pt x="0" y="334"/>
                </a:lnTo>
                <a:lnTo>
                  <a:pt x="20" y="361"/>
                </a:lnTo>
                <a:lnTo>
                  <a:pt x="378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5"/>
          <p:cNvSpPr/>
          <p:nvPr/>
        </p:nvSpPr>
        <p:spPr>
          <a:xfrm>
            <a:off x="10852560" y="4744800"/>
            <a:ext cx="171720" cy="226800"/>
          </a:xfrm>
          <a:custGeom>
            <a:avLst/>
            <a:gdLst/>
            <a:ahLst/>
            <a:rect l="l" t="t" r="r" b="b"/>
            <a:pathLst>
              <a:path w="162" h="169">
                <a:moveTo>
                  <a:pt x="64" y="0"/>
                </a:moveTo>
                <a:lnTo>
                  <a:pt x="0" y="169"/>
                </a:lnTo>
                <a:lnTo>
                  <a:pt x="162" y="123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2" name="Imagem 1" descr=""/>
          <p:cNvPicPr/>
          <p:nvPr/>
        </p:nvPicPr>
        <p:blipFill>
          <a:blip r:embed="rId1"/>
          <a:stretch/>
        </p:blipFill>
        <p:spPr>
          <a:xfrm>
            <a:off x="488520" y="2619360"/>
            <a:ext cx="5171760" cy="2647440"/>
          </a:xfrm>
          <a:prstGeom prst="rect">
            <a:avLst/>
          </a:prstGeom>
          <a:ln>
            <a:noFill/>
          </a:ln>
        </p:spPr>
      </p:pic>
      <p:sp>
        <p:nvSpPr>
          <p:cNvPr id="253" name="CustomShape 26"/>
          <p:cNvSpPr/>
          <p:nvPr/>
        </p:nvSpPr>
        <p:spPr>
          <a:xfrm>
            <a:off x="3661200" y="657000"/>
            <a:ext cx="4622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COMPOSIÇÃO DO SOLO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27"/>
          <p:cNvSpPr/>
          <p:nvPr/>
        </p:nvSpPr>
        <p:spPr>
          <a:xfrm>
            <a:off x="3960000" y="3024000"/>
            <a:ext cx="1080000" cy="28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824120" y="5365800"/>
            <a:ext cx="8280000" cy="69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80000"/>
              </a:lnSpc>
            </a:pPr>
            <a:r>
              <a:rPr b="1"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Figura 2. Proporções das fases sólida, líquida e gasosa no horizonte A de um solo considerado ideal para o crescimento das plantas.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" name="Picture 2051" descr=""/>
          <p:cNvPicPr/>
          <p:nvPr/>
        </p:nvPicPr>
        <p:blipFill>
          <a:blip r:embed="rId1"/>
          <a:stretch/>
        </p:blipFill>
        <p:spPr>
          <a:xfrm>
            <a:off x="3048120" y="293760"/>
            <a:ext cx="6095520" cy="4887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nodeType="clickEffect" fill="hold">
                      <p:stCondLst>
                        <p:cond delay="indefinite"/>
                      </p:stCondLst>
                      <p:childTnLst>
                        <p:par>
                          <p:cTn id="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5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Application>LibreOffice/5.1.4.2$Windows_x86 LibreOffice_project/f99d75f39f1c57ebdd7ffc5f42867c12031db97a</Application>
  <Words>303</Words>
  <Paragraphs>87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2016-04-05T11:57:36Z</dcterms:created>
  <dc:creator>Cliente</dc:creator>
  <dc:description/>
  <dc:language>pt-BR</dc:language>
  <cp:lastModifiedBy/>
  <dcterms:modified xsi:type="dcterms:W3CDTF">2016-07-29T13:53:53Z</dcterms:modified>
  <cp:revision>15</cp:revision>
  <dc:subject/>
  <dc:title>Gênese e fertilidade do solo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20</vt:i4>
  </property>
</Properties>
</file>